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739" r:id="rId2"/>
    <p:sldId id="340" r:id="rId3"/>
    <p:sldId id="470" r:id="rId4"/>
    <p:sldId id="549" r:id="rId5"/>
    <p:sldId id="427" r:id="rId6"/>
    <p:sldId id="395" r:id="rId7"/>
    <p:sldId id="752" r:id="rId8"/>
    <p:sldId id="757" r:id="rId9"/>
    <p:sldId id="777" r:id="rId10"/>
    <p:sldId id="766" r:id="rId11"/>
    <p:sldId id="768" r:id="rId12"/>
    <p:sldId id="808" r:id="rId13"/>
    <p:sldId id="790" r:id="rId14"/>
    <p:sldId id="809" r:id="rId15"/>
    <p:sldId id="772" r:id="rId16"/>
    <p:sldId id="811" r:id="rId17"/>
    <p:sldId id="812" r:id="rId18"/>
    <p:sldId id="813" r:id="rId19"/>
    <p:sldId id="773" r:id="rId20"/>
    <p:sldId id="779" r:id="rId21"/>
    <p:sldId id="792" r:id="rId22"/>
    <p:sldId id="793" r:id="rId23"/>
    <p:sldId id="794" r:id="rId24"/>
    <p:sldId id="814" r:id="rId25"/>
    <p:sldId id="780" r:id="rId26"/>
    <p:sldId id="783" r:id="rId27"/>
    <p:sldId id="776" r:id="rId28"/>
    <p:sldId id="784" r:id="rId29"/>
    <p:sldId id="796" r:id="rId30"/>
    <p:sldId id="797" r:id="rId31"/>
    <p:sldId id="798" r:id="rId32"/>
    <p:sldId id="799" r:id="rId33"/>
    <p:sldId id="800" r:id="rId34"/>
    <p:sldId id="801" r:id="rId35"/>
    <p:sldId id="802" r:id="rId36"/>
    <p:sldId id="803" r:id="rId37"/>
    <p:sldId id="804" r:id="rId38"/>
    <p:sldId id="805" r:id="rId39"/>
    <p:sldId id="806" r:id="rId40"/>
    <p:sldId id="807" r:id="rId41"/>
    <p:sldId id="358" r:id="rId42"/>
    <p:sldId id="314" r:id="rId43"/>
    <p:sldId id="672" r:id="rId44"/>
    <p:sldId id="674" r:id="rId45"/>
    <p:sldId id="256" r:id="rId46"/>
    <p:sldId id="302" r:id="rId47"/>
    <p:sldId id="785" r:id="rId48"/>
    <p:sldId id="753" r:id="rId49"/>
    <p:sldId id="754" r:id="rId50"/>
    <p:sldId id="758" r:id="rId51"/>
    <p:sldId id="759" r:id="rId52"/>
    <p:sldId id="786" r:id="rId53"/>
    <p:sldId id="760" r:id="rId54"/>
    <p:sldId id="761" r:id="rId55"/>
    <p:sldId id="762" r:id="rId56"/>
    <p:sldId id="763" r:id="rId57"/>
    <p:sldId id="764" r:id="rId58"/>
    <p:sldId id="765" r:id="rId59"/>
    <p:sldId id="787" r:id="rId6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Lato" pitchFamily="34" charset="0"/>
        <a:ea typeface="+mn-ea"/>
        <a:cs typeface="+mn-cs"/>
      </a:defRPr>
    </a:lvl1pPr>
    <a:lvl2pPr marL="457200" algn="l" rtl="0" eaLnBrk="0" fontAlgn="base" hangingPunct="0">
      <a:spcBef>
        <a:spcPct val="0"/>
      </a:spcBef>
      <a:spcAft>
        <a:spcPct val="0"/>
      </a:spcAft>
      <a:defRPr kern="1200">
        <a:solidFill>
          <a:schemeClr val="tx1"/>
        </a:solidFill>
        <a:latin typeface="Lato" pitchFamily="34" charset="0"/>
        <a:ea typeface="+mn-ea"/>
        <a:cs typeface="+mn-cs"/>
      </a:defRPr>
    </a:lvl2pPr>
    <a:lvl3pPr marL="914400" algn="l" rtl="0" eaLnBrk="0" fontAlgn="base" hangingPunct="0">
      <a:spcBef>
        <a:spcPct val="0"/>
      </a:spcBef>
      <a:spcAft>
        <a:spcPct val="0"/>
      </a:spcAft>
      <a:defRPr kern="1200">
        <a:solidFill>
          <a:schemeClr val="tx1"/>
        </a:solidFill>
        <a:latin typeface="Lato" pitchFamily="34" charset="0"/>
        <a:ea typeface="+mn-ea"/>
        <a:cs typeface="+mn-cs"/>
      </a:defRPr>
    </a:lvl3pPr>
    <a:lvl4pPr marL="1371600" algn="l" rtl="0" eaLnBrk="0" fontAlgn="base" hangingPunct="0">
      <a:spcBef>
        <a:spcPct val="0"/>
      </a:spcBef>
      <a:spcAft>
        <a:spcPct val="0"/>
      </a:spcAft>
      <a:defRPr kern="1200">
        <a:solidFill>
          <a:schemeClr val="tx1"/>
        </a:solidFill>
        <a:latin typeface="Lato" pitchFamily="34" charset="0"/>
        <a:ea typeface="+mn-ea"/>
        <a:cs typeface="+mn-cs"/>
      </a:defRPr>
    </a:lvl4pPr>
    <a:lvl5pPr marL="1828800" algn="l" rtl="0" eaLnBrk="0" fontAlgn="base" hangingPunct="0">
      <a:spcBef>
        <a:spcPct val="0"/>
      </a:spcBef>
      <a:spcAft>
        <a:spcPct val="0"/>
      </a:spcAft>
      <a:defRPr kern="1200">
        <a:solidFill>
          <a:schemeClr val="tx1"/>
        </a:solidFill>
        <a:latin typeface="Lato" pitchFamily="34" charset="0"/>
        <a:ea typeface="+mn-ea"/>
        <a:cs typeface="+mn-cs"/>
      </a:defRPr>
    </a:lvl5pPr>
    <a:lvl6pPr marL="2286000" algn="l" defTabSz="914400" rtl="0" eaLnBrk="1" latinLnBrk="0" hangingPunct="1">
      <a:defRPr kern="1200">
        <a:solidFill>
          <a:schemeClr val="tx1"/>
        </a:solidFill>
        <a:latin typeface="Lato" pitchFamily="34" charset="0"/>
        <a:ea typeface="+mn-ea"/>
        <a:cs typeface="+mn-cs"/>
      </a:defRPr>
    </a:lvl6pPr>
    <a:lvl7pPr marL="2743200" algn="l" defTabSz="914400" rtl="0" eaLnBrk="1" latinLnBrk="0" hangingPunct="1">
      <a:defRPr kern="1200">
        <a:solidFill>
          <a:schemeClr val="tx1"/>
        </a:solidFill>
        <a:latin typeface="Lato" pitchFamily="34" charset="0"/>
        <a:ea typeface="+mn-ea"/>
        <a:cs typeface="+mn-cs"/>
      </a:defRPr>
    </a:lvl7pPr>
    <a:lvl8pPr marL="3200400" algn="l" defTabSz="914400" rtl="0" eaLnBrk="1" latinLnBrk="0" hangingPunct="1">
      <a:defRPr kern="1200">
        <a:solidFill>
          <a:schemeClr val="tx1"/>
        </a:solidFill>
        <a:latin typeface="Lato" pitchFamily="34" charset="0"/>
        <a:ea typeface="+mn-ea"/>
        <a:cs typeface="+mn-cs"/>
      </a:defRPr>
    </a:lvl8pPr>
    <a:lvl9pPr marL="3657600" algn="l" defTabSz="914400" rtl="0" eaLnBrk="1" latinLnBrk="0" hangingPunct="1">
      <a:defRPr kern="1200">
        <a:solidFill>
          <a:schemeClr val="tx1"/>
        </a:solidFill>
        <a:latin typeface="Lato"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008">
          <p15:clr>
            <a:srgbClr val="A4A3A4"/>
          </p15:clr>
        </p15:guide>
        <p15:guide id="4" orient="horz" pos="3888">
          <p15:clr>
            <a:srgbClr val="A4A3A4"/>
          </p15:clr>
        </p15:guide>
        <p15:guide id="5" pos="384">
          <p15:clr>
            <a:srgbClr val="A4A3A4"/>
          </p15:clr>
        </p15:guide>
        <p15:guide id="6" pos="7296">
          <p15:clr>
            <a:srgbClr val="A4A3A4"/>
          </p15:clr>
        </p15:guide>
        <p15:guide id="7" pos="552">
          <p15:clr>
            <a:srgbClr val="A4A3A4"/>
          </p15:clr>
        </p15:guide>
        <p15:guide id="8" pos="7128">
          <p15:clr>
            <a:srgbClr val="A4A3A4"/>
          </p15:clr>
        </p15:guide>
        <p15:guide id="9" orient="horz" pos="3312">
          <p15:clr>
            <a:srgbClr val="A4A3A4"/>
          </p15:clr>
        </p15:guide>
        <p15:guide id="10" orient="horz" pos="4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9" d="100"/>
          <a:sy n="89" d="100"/>
        </p:scale>
        <p:origin x="456" y="72"/>
      </p:cViewPr>
      <p:guideLst>
        <p:guide orient="horz" pos="2160"/>
        <p:guide pos="3840"/>
        <p:guide orient="horz" pos="1008"/>
        <p:guide orient="horz" pos="3888"/>
        <p:guide pos="384"/>
        <p:guide pos="7296"/>
        <p:guide pos="552"/>
        <p:guide pos="7128"/>
        <p:guide orient="horz" pos="3312"/>
        <p:guide orient="horz" pos="432"/>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7" d="100"/>
          <a:sy n="87" d="100"/>
        </p:scale>
        <p:origin x="298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1T11:12:47.786"/>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5C0E6C44-05B4-48F1-942E-0649089046AD}" type="datetimeFigureOut">
              <a:rPr lang="en-US"/>
              <a:pPr>
                <a:defRPr/>
              </a:pPr>
              <a:t>6/21/2022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8F8BD621-9FC3-431A-897B-5A42A3637ED3}" type="slidenum">
              <a:rPr lang="en-US"/>
              <a:pPr>
                <a:defRPr/>
              </a:pPr>
              <a:t>‹#›</a:t>
            </a:fld>
            <a:endParaRPr lang="en-US"/>
          </a:p>
        </p:txBody>
      </p:sp>
    </p:spTree>
    <p:extLst>
      <p:ext uri="{BB962C8B-B14F-4D97-AF65-F5344CB8AC3E}">
        <p14:creationId xmlns:p14="http://schemas.microsoft.com/office/powerpoint/2010/main" val="35592090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458788"/>
            <a:ext cx="6042025" cy="33988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6AA17-6443-4A5C-B72D-23A3C941D7AB}" type="slidenum">
              <a:rPr lang="en-GB" smtClean="0"/>
              <a:t>2</a:t>
            </a:fld>
            <a:endParaRPr lang="en-GB" dirty="0"/>
          </a:p>
        </p:txBody>
      </p:sp>
    </p:spTree>
    <p:extLst>
      <p:ext uri="{BB962C8B-B14F-4D97-AF65-F5344CB8AC3E}">
        <p14:creationId xmlns:p14="http://schemas.microsoft.com/office/powerpoint/2010/main" val="370140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28</a:t>
            </a:fld>
            <a:endParaRPr lang="en-US"/>
          </a:p>
        </p:txBody>
      </p:sp>
    </p:spTree>
    <p:extLst>
      <p:ext uri="{BB962C8B-B14F-4D97-AF65-F5344CB8AC3E}">
        <p14:creationId xmlns:p14="http://schemas.microsoft.com/office/powerpoint/2010/main" val="3204866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39</a:t>
            </a:fld>
            <a:endParaRPr lang="en-US"/>
          </a:p>
        </p:txBody>
      </p:sp>
    </p:spTree>
    <p:extLst>
      <p:ext uri="{BB962C8B-B14F-4D97-AF65-F5344CB8AC3E}">
        <p14:creationId xmlns:p14="http://schemas.microsoft.com/office/powerpoint/2010/main" val="2856188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ea typeface="Open Sans" panose="020B0606030504020204" pitchFamily="34" charset="0"/>
                <a:cs typeface="Open Sans" panose="020B0606030504020204" pitchFamily="34" charset="0"/>
              </a:rPr>
              <a:t>Note: Please after inserting your picture, “Right Click” on the picture and “Send it to Back” to get the “Gradient” effect.</a:t>
            </a:r>
          </a:p>
        </p:txBody>
      </p:sp>
      <p:sp>
        <p:nvSpPr>
          <p:cNvPr id="4" name="Slide Number Placeholder 3"/>
          <p:cNvSpPr>
            <a:spLocks noGrp="1"/>
          </p:cNvSpPr>
          <p:nvPr>
            <p:ph type="sldNum" sz="quarter" idx="10"/>
          </p:nvPr>
        </p:nvSpPr>
        <p:spPr/>
        <p:txBody>
          <a:bodyPr/>
          <a:lstStyle/>
          <a:p>
            <a:fld id="{B54E9774-26C6-4288-8776-D66481D44710}" type="slidenum">
              <a:rPr lang="en-US" smtClean="0"/>
              <a:t>40</a:t>
            </a:fld>
            <a:endParaRPr lang="en-US"/>
          </a:p>
        </p:txBody>
      </p:sp>
    </p:spTree>
    <p:extLst>
      <p:ext uri="{BB962C8B-B14F-4D97-AF65-F5344CB8AC3E}">
        <p14:creationId xmlns:p14="http://schemas.microsoft.com/office/powerpoint/2010/main" val="12367648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Oval 2">
            <a:extLst>
              <a:ext uri="{FF2B5EF4-FFF2-40B4-BE49-F238E27FC236}">
                <a16:creationId xmlns:a16="http://schemas.microsoft.com/office/drawing/2014/main" id="{B289FED4-5345-4588-9AF9-7CB923634E41}"/>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2A63A26-C4E8-4DE2-8865-E589D0759852}"/>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6337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Work #3">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27895" y="1600200"/>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8" name="Picture Placeholder 6"/>
          <p:cNvSpPr>
            <a:spLocks noGrp="1"/>
          </p:cNvSpPr>
          <p:nvPr>
            <p:ph type="pic" sz="quarter" idx="11"/>
          </p:nvPr>
        </p:nvSpPr>
        <p:spPr>
          <a:xfrm>
            <a:off x="2401882" y="1600200"/>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9" name="Picture Placeholder 6"/>
          <p:cNvSpPr>
            <a:spLocks noGrp="1"/>
          </p:cNvSpPr>
          <p:nvPr>
            <p:ph type="pic" sz="quarter" idx="12"/>
          </p:nvPr>
        </p:nvSpPr>
        <p:spPr>
          <a:xfrm>
            <a:off x="527895" y="347011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0" name="Picture Placeholder 6"/>
          <p:cNvSpPr>
            <a:spLocks noGrp="1"/>
          </p:cNvSpPr>
          <p:nvPr>
            <p:ph type="pic" sz="quarter" idx="13"/>
          </p:nvPr>
        </p:nvSpPr>
        <p:spPr>
          <a:xfrm>
            <a:off x="2401882" y="347011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626518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3790" y="53160"/>
            <a:ext cx="5665204" cy="3375840"/>
          </a:xfrm>
          <a:prstGeom prst="roundRect">
            <a:avLst>
              <a:gd name="adj" fmla="val 7757"/>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9" name="Picture Placeholder 7"/>
          <p:cNvSpPr>
            <a:spLocks noGrp="1"/>
          </p:cNvSpPr>
          <p:nvPr>
            <p:ph type="pic" sz="quarter" idx="11"/>
          </p:nvPr>
        </p:nvSpPr>
        <p:spPr>
          <a:xfrm>
            <a:off x="5782160" y="53160"/>
            <a:ext cx="2309218" cy="3375840"/>
          </a:xfrm>
          <a:prstGeom prst="roundRect">
            <a:avLst>
              <a:gd name="adj" fmla="val 6768"/>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0" name="Picture Placeholder 7"/>
          <p:cNvSpPr>
            <a:spLocks noGrp="1"/>
          </p:cNvSpPr>
          <p:nvPr>
            <p:ph type="pic" sz="quarter" idx="12"/>
          </p:nvPr>
        </p:nvSpPr>
        <p:spPr>
          <a:xfrm>
            <a:off x="8144544" y="53160"/>
            <a:ext cx="3996656" cy="3375840"/>
          </a:xfrm>
          <a:prstGeom prst="roundRect">
            <a:avLst>
              <a:gd name="adj" fmla="val 4906"/>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1" name="Picture Placeholder 7"/>
          <p:cNvSpPr>
            <a:spLocks noGrp="1"/>
          </p:cNvSpPr>
          <p:nvPr>
            <p:ph type="pic" sz="quarter" idx="13"/>
          </p:nvPr>
        </p:nvSpPr>
        <p:spPr>
          <a:xfrm>
            <a:off x="3129512" y="3482160"/>
            <a:ext cx="2599481" cy="3290780"/>
          </a:xfrm>
          <a:prstGeom prst="roundRect">
            <a:avLst>
              <a:gd name="adj" fmla="val 9261"/>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
        <p:nvSpPr>
          <p:cNvPr id="12" name="Picture Placeholder 7"/>
          <p:cNvSpPr>
            <a:spLocks noGrp="1"/>
          </p:cNvSpPr>
          <p:nvPr>
            <p:ph type="pic" sz="quarter" idx="14"/>
          </p:nvPr>
        </p:nvSpPr>
        <p:spPr>
          <a:xfrm>
            <a:off x="63788" y="3482160"/>
            <a:ext cx="2998389" cy="3290780"/>
          </a:xfrm>
          <a:prstGeom prst="roundRect">
            <a:avLst>
              <a:gd name="adj" fmla="val 6635"/>
            </a:avLst>
          </a:prstGeom>
          <a:solidFill>
            <a:schemeClr val="bg1">
              <a:lumMod val="85000"/>
            </a:schemeClr>
          </a:solidFill>
          <a:ln w="19050">
            <a:solidFill>
              <a:schemeClr val="bg1"/>
            </a:solidFill>
          </a:ln>
        </p:spPr>
        <p:txBody>
          <a:bodyPr/>
          <a:lstStyle>
            <a:lvl1pPr marL="0" indent="0">
              <a:buNone/>
              <a:defRPr sz="100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436979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10" name="Picture Placeholder 6"/>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1" name="Picture Placeholder 6"/>
          <p:cNvSpPr>
            <a:spLocks noGrp="1"/>
          </p:cNvSpPr>
          <p:nvPr>
            <p:ph type="pic" sz="quarter" idx="11"/>
          </p:nvPr>
        </p:nvSpPr>
        <p:spPr>
          <a:xfrm>
            <a:off x="0" y="3429000"/>
            <a:ext cx="3351438"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2" name="Picture Placeholder 6"/>
          <p:cNvSpPr>
            <a:spLocks noGrp="1"/>
          </p:cNvSpPr>
          <p:nvPr>
            <p:ph type="pic" sz="quarter" idx="12"/>
          </p:nvPr>
        </p:nvSpPr>
        <p:spPr>
          <a:xfrm>
            <a:off x="6094638" y="3429000"/>
            <a:ext cx="6097362"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3" name="Picture Placeholder 6"/>
          <p:cNvSpPr>
            <a:spLocks noGrp="1"/>
          </p:cNvSpPr>
          <p:nvPr>
            <p:ph type="pic" sz="quarter" idx="13"/>
          </p:nvPr>
        </p:nvSpPr>
        <p:spPr>
          <a:xfrm>
            <a:off x="4211655" y="4751918"/>
            <a:ext cx="1024128" cy="1024128"/>
          </a:xfrm>
          <a:prstGeom prst="ellipse">
            <a:avLst/>
          </a:prstGeom>
          <a:solidFill>
            <a:schemeClr val="bg1">
              <a:lumMod val="85000"/>
            </a:schemeClr>
          </a:solidFill>
          <a:ln>
            <a:solidFill>
              <a:schemeClr val="bg1"/>
            </a:solidFill>
          </a:ln>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32430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oduct Image">
    <p:spTree>
      <p:nvGrpSpPr>
        <p:cNvPr id="1" name=""/>
        <p:cNvGrpSpPr/>
        <p:nvPr/>
      </p:nvGrpSpPr>
      <p:grpSpPr>
        <a:xfrm>
          <a:off x="0" y="0"/>
          <a:ext cx="0" cy="0"/>
          <a:chOff x="0" y="0"/>
          <a:chExt cx="0" cy="0"/>
        </a:xfrm>
      </p:grpSpPr>
      <p:sp>
        <p:nvSpPr>
          <p:cNvPr id="6" name="Picture Placeholder 4"/>
          <p:cNvSpPr>
            <a:spLocks noGrp="1"/>
          </p:cNvSpPr>
          <p:nvPr>
            <p:ph type="pic" sz="quarter" idx="10"/>
          </p:nvPr>
        </p:nvSpPr>
        <p:spPr>
          <a:xfrm>
            <a:off x="876300" y="1152569"/>
            <a:ext cx="3794760" cy="237744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7" name="Picture Placeholder 4"/>
          <p:cNvSpPr>
            <a:spLocks noGrp="1"/>
          </p:cNvSpPr>
          <p:nvPr>
            <p:ph type="pic" sz="quarter" idx="11"/>
          </p:nvPr>
        </p:nvSpPr>
        <p:spPr>
          <a:xfrm>
            <a:off x="876300" y="3709878"/>
            <a:ext cx="3794760" cy="237744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797595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duct Image #2">
    <p:spTree>
      <p:nvGrpSpPr>
        <p:cNvPr id="1" name=""/>
        <p:cNvGrpSpPr/>
        <p:nvPr/>
      </p:nvGrpSpPr>
      <p:grpSpPr>
        <a:xfrm>
          <a:off x="0" y="0"/>
          <a:ext cx="0" cy="0"/>
          <a:chOff x="0" y="0"/>
          <a:chExt cx="0" cy="0"/>
        </a:xfrm>
      </p:grpSpPr>
      <p:sp>
        <p:nvSpPr>
          <p:cNvPr id="5" name="Picture Placeholder 12"/>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6" name="Picture Placeholder 14"/>
          <p:cNvSpPr>
            <a:spLocks noGrp="1"/>
          </p:cNvSpPr>
          <p:nvPr>
            <p:ph type="pic" sz="quarter" idx="11"/>
          </p:nvPr>
        </p:nvSpPr>
        <p:spPr>
          <a:xfrm>
            <a:off x="1115863"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7" name="Picture Placeholder 14"/>
          <p:cNvSpPr>
            <a:spLocks noGrp="1"/>
          </p:cNvSpPr>
          <p:nvPr>
            <p:ph type="pic" sz="quarter" idx="12"/>
          </p:nvPr>
        </p:nvSpPr>
        <p:spPr>
          <a:xfrm>
            <a:off x="3607560"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8" name="Picture Placeholder 14"/>
          <p:cNvSpPr>
            <a:spLocks noGrp="1"/>
          </p:cNvSpPr>
          <p:nvPr>
            <p:ph type="pic" sz="quarter" idx="13"/>
          </p:nvPr>
        </p:nvSpPr>
        <p:spPr>
          <a:xfrm>
            <a:off x="6109447"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4"/>
          <p:cNvSpPr>
            <a:spLocks noGrp="1"/>
          </p:cNvSpPr>
          <p:nvPr>
            <p:ph type="pic" sz="quarter" idx="14"/>
          </p:nvPr>
        </p:nvSpPr>
        <p:spPr>
          <a:xfrm>
            <a:off x="8601144" y="3426874"/>
            <a:ext cx="2468880" cy="150876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905070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ircular Image">
    <p:spTree>
      <p:nvGrpSpPr>
        <p:cNvPr id="1" name=""/>
        <p:cNvGrpSpPr/>
        <p:nvPr/>
      </p:nvGrpSpPr>
      <p:grpSpPr>
        <a:xfrm>
          <a:off x="0" y="0"/>
          <a:ext cx="0" cy="0"/>
          <a:chOff x="0" y="0"/>
          <a:chExt cx="0" cy="0"/>
        </a:xfrm>
      </p:grpSpPr>
      <p:sp>
        <p:nvSpPr>
          <p:cNvPr id="8" name="Picture Placeholder 13"/>
          <p:cNvSpPr>
            <a:spLocks noGrp="1"/>
          </p:cNvSpPr>
          <p:nvPr>
            <p:ph type="pic" sz="quarter" idx="10"/>
          </p:nvPr>
        </p:nvSpPr>
        <p:spPr>
          <a:xfrm>
            <a:off x="1039818"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3"/>
          <p:cNvSpPr>
            <a:spLocks noGrp="1"/>
          </p:cNvSpPr>
          <p:nvPr>
            <p:ph type="pic" sz="quarter" idx="11"/>
          </p:nvPr>
        </p:nvSpPr>
        <p:spPr>
          <a:xfrm>
            <a:off x="3355744"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0" name="Picture Placeholder 13"/>
          <p:cNvSpPr>
            <a:spLocks noGrp="1"/>
          </p:cNvSpPr>
          <p:nvPr>
            <p:ph type="pic" sz="quarter" idx="12"/>
          </p:nvPr>
        </p:nvSpPr>
        <p:spPr>
          <a:xfrm>
            <a:off x="5679082" y="4812516"/>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1" name="Picture Placeholder 13"/>
          <p:cNvSpPr>
            <a:spLocks noGrp="1"/>
          </p:cNvSpPr>
          <p:nvPr>
            <p:ph type="pic" sz="quarter" idx="13"/>
          </p:nvPr>
        </p:nvSpPr>
        <p:spPr>
          <a:xfrm>
            <a:off x="7995933"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2" name="Picture Placeholder 13"/>
          <p:cNvSpPr>
            <a:spLocks noGrp="1"/>
          </p:cNvSpPr>
          <p:nvPr>
            <p:ph type="pic" sz="quarter" idx="14"/>
          </p:nvPr>
        </p:nvSpPr>
        <p:spPr>
          <a:xfrm>
            <a:off x="10307227"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3544602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rcular &amp; Box image">
    <p:spTree>
      <p:nvGrpSpPr>
        <p:cNvPr id="1" name=""/>
        <p:cNvGrpSpPr/>
        <p:nvPr/>
      </p:nvGrpSpPr>
      <p:grpSpPr>
        <a:xfrm>
          <a:off x="0" y="0"/>
          <a:ext cx="0" cy="0"/>
          <a:chOff x="0" y="0"/>
          <a:chExt cx="0" cy="0"/>
        </a:xfrm>
      </p:grpSpPr>
      <p:sp>
        <p:nvSpPr>
          <p:cNvPr id="8" name="Picture Placeholder 13"/>
          <p:cNvSpPr>
            <a:spLocks noGrp="1"/>
          </p:cNvSpPr>
          <p:nvPr>
            <p:ph type="pic" sz="quarter" idx="10"/>
          </p:nvPr>
        </p:nvSpPr>
        <p:spPr>
          <a:xfrm>
            <a:off x="1039818"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9" name="Picture Placeholder 13"/>
          <p:cNvSpPr>
            <a:spLocks noGrp="1"/>
          </p:cNvSpPr>
          <p:nvPr>
            <p:ph type="pic" sz="quarter" idx="11"/>
          </p:nvPr>
        </p:nvSpPr>
        <p:spPr>
          <a:xfrm>
            <a:off x="3355744"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0" name="Picture Placeholder 13"/>
          <p:cNvSpPr>
            <a:spLocks noGrp="1"/>
          </p:cNvSpPr>
          <p:nvPr>
            <p:ph type="pic" sz="quarter" idx="12"/>
          </p:nvPr>
        </p:nvSpPr>
        <p:spPr>
          <a:xfrm>
            <a:off x="5679082" y="4812516"/>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1" name="Picture Placeholder 13"/>
          <p:cNvSpPr>
            <a:spLocks noGrp="1"/>
          </p:cNvSpPr>
          <p:nvPr>
            <p:ph type="pic" sz="quarter" idx="13"/>
          </p:nvPr>
        </p:nvSpPr>
        <p:spPr>
          <a:xfrm>
            <a:off x="7995933"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2" name="Picture Placeholder 13"/>
          <p:cNvSpPr>
            <a:spLocks noGrp="1"/>
          </p:cNvSpPr>
          <p:nvPr>
            <p:ph type="pic" sz="quarter" idx="14"/>
          </p:nvPr>
        </p:nvSpPr>
        <p:spPr>
          <a:xfrm>
            <a:off x="10307227" y="4831389"/>
            <a:ext cx="841248" cy="841248"/>
          </a:xfrm>
          <a:prstGeom prst="ellipse">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3" name="Picture Placeholder 15"/>
          <p:cNvSpPr>
            <a:spLocks noGrp="1"/>
          </p:cNvSpPr>
          <p:nvPr>
            <p:ph type="pic" sz="quarter" idx="15"/>
          </p:nvPr>
        </p:nvSpPr>
        <p:spPr>
          <a:xfrm>
            <a:off x="1003242" y="2416778"/>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4" name="Picture Placeholder 15"/>
          <p:cNvSpPr>
            <a:spLocks noGrp="1"/>
          </p:cNvSpPr>
          <p:nvPr>
            <p:ph type="pic" sz="quarter" idx="16"/>
          </p:nvPr>
        </p:nvSpPr>
        <p:spPr>
          <a:xfrm>
            <a:off x="3319168" y="2416778"/>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5" name="Picture Placeholder 15"/>
          <p:cNvSpPr>
            <a:spLocks noGrp="1"/>
          </p:cNvSpPr>
          <p:nvPr>
            <p:ph type="pic" sz="quarter" idx="17"/>
          </p:nvPr>
        </p:nvSpPr>
        <p:spPr>
          <a:xfrm>
            <a:off x="5642506"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6" name="Picture Placeholder 15"/>
          <p:cNvSpPr>
            <a:spLocks noGrp="1"/>
          </p:cNvSpPr>
          <p:nvPr>
            <p:ph type="pic" sz="quarter" idx="18"/>
          </p:nvPr>
        </p:nvSpPr>
        <p:spPr>
          <a:xfrm>
            <a:off x="7958432"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17" name="Picture Placeholder 15"/>
          <p:cNvSpPr>
            <a:spLocks noGrp="1"/>
          </p:cNvSpPr>
          <p:nvPr>
            <p:ph type="pic" sz="quarter" idx="19"/>
          </p:nvPr>
        </p:nvSpPr>
        <p:spPr>
          <a:xfrm>
            <a:off x="10281770" y="2416177"/>
            <a:ext cx="914400" cy="9144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100555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3429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789103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Phone Image's">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2136447"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5" name="Picture Placeholder 13"/>
          <p:cNvSpPr>
            <a:spLocks noGrp="1"/>
          </p:cNvSpPr>
          <p:nvPr>
            <p:ph type="pic" sz="quarter" idx="11"/>
          </p:nvPr>
        </p:nvSpPr>
        <p:spPr>
          <a:xfrm>
            <a:off x="5081665"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6" name="Picture Placeholder 13"/>
          <p:cNvSpPr>
            <a:spLocks noGrp="1"/>
          </p:cNvSpPr>
          <p:nvPr>
            <p:ph type="pic" sz="quarter" idx="12"/>
          </p:nvPr>
        </p:nvSpPr>
        <p:spPr>
          <a:xfrm>
            <a:off x="8026883" y="1457325"/>
            <a:ext cx="2032000" cy="1392238"/>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7" name="Picture Placeholder 13"/>
          <p:cNvSpPr>
            <a:spLocks noGrp="1"/>
          </p:cNvSpPr>
          <p:nvPr>
            <p:ph type="pic" sz="quarter" idx="13"/>
          </p:nvPr>
        </p:nvSpPr>
        <p:spPr>
          <a:xfrm>
            <a:off x="2199947"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8" name="Picture Placeholder 13"/>
          <p:cNvSpPr>
            <a:spLocks noGrp="1"/>
          </p:cNvSpPr>
          <p:nvPr>
            <p:ph type="pic" sz="quarter" idx="14"/>
          </p:nvPr>
        </p:nvSpPr>
        <p:spPr>
          <a:xfrm>
            <a:off x="3184197"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19" name="Picture Placeholder 13"/>
          <p:cNvSpPr>
            <a:spLocks noGrp="1"/>
          </p:cNvSpPr>
          <p:nvPr>
            <p:ph type="pic" sz="quarter" idx="15"/>
          </p:nvPr>
        </p:nvSpPr>
        <p:spPr>
          <a:xfrm>
            <a:off x="5145165"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0" name="Picture Placeholder 13"/>
          <p:cNvSpPr>
            <a:spLocks noGrp="1"/>
          </p:cNvSpPr>
          <p:nvPr>
            <p:ph type="pic" sz="quarter" idx="16"/>
          </p:nvPr>
        </p:nvSpPr>
        <p:spPr>
          <a:xfrm>
            <a:off x="6129415"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1" name="Picture Placeholder 13"/>
          <p:cNvSpPr>
            <a:spLocks noGrp="1"/>
          </p:cNvSpPr>
          <p:nvPr>
            <p:ph type="pic" sz="quarter" idx="17"/>
          </p:nvPr>
        </p:nvSpPr>
        <p:spPr>
          <a:xfrm>
            <a:off x="8090383"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
        <p:nvSpPr>
          <p:cNvPr id="22" name="Picture Placeholder 13"/>
          <p:cNvSpPr>
            <a:spLocks noGrp="1"/>
          </p:cNvSpPr>
          <p:nvPr>
            <p:ph type="pic" sz="quarter" idx="18"/>
          </p:nvPr>
        </p:nvSpPr>
        <p:spPr>
          <a:xfrm>
            <a:off x="9074633" y="2971800"/>
            <a:ext cx="914400" cy="914400"/>
          </a:xfrm>
          <a:prstGeom prst="rect">
            <a:avLst/>
          </a:prstGeom>
          <a:solidFill>
            <a:schemeClr val="bg1">
              <a:lumMod val="85000"/>
            </a:schemeClr>
          </a:solidFill>
        </p:spPr>
        <p:txBody>
          <a:bodyPr/>
          <a:lstStyle>
            <a:lvl1pPr marL="0" indent="0">
              <a:buNone/>
              <a:defRPr sz="1000"/>
            </a:lvl1pPr>
          </a:lstStyle>
          <a:p>
            <a:pPr lvl="0"/>
            <a:r>
              <a:rPr lang="en-US" noProof="0"/>
              <a:t>Click icon to add picture</a:t>
            </a:r>
          </a:p>
        </p:txBody>
      </p:sp>
    </p:spTree>
    <p:extLst>
      <p:ext uri="{BB962C8B-B14F-4D97-AF65-F5344CB8AC3E}">
        <p14:creationId xmlns:p14="http://schemas.microsoft.com/office/powerpoint/2010/main" val="28780017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23671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3" name="Oval 2"/>
          <p:cNvSpPr/>
          <p:nvPr userDrawn="1"/>
        </p:nvSpPr>
        <p:spPr>
          <a:xfrm>
            <a:off x="5089525" y="617538"/>
            <a:ext cx="2012950" cy="20129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Picture Placeholder 7"/>
          <p:cNvSpPr>
            <a:spLocks noGrp="1"/>
          </p:cNvSpPr>
          <p:nvPr>
            <p:ph type="pic" sz="quarter" idx="10"/>
          </p:nvPr>
        </p:nvSpPr>
        <p:spPr>
          <a:xfrm>
            <a:off x="5181600" y="709613"/>
            <a:ext cx="1828800" cy="1828800"/>
          </a:xfrm>
          <a:prstGeom prst="ellipse">
            <a:avLst/>
          </a:prstGeom>
          <a:solidFill>
            <a:schemeClr val="bg1">
              <a:lumMod val="85000"/>
            </a:schemeClr>
          </a:solidFill>
          <a:ln>
            <a:noFill/>
          </a:ln>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4" name="Oval 3">
            <a:extLst>
              <a:ext uri="{FF2B5EF4-FFF2-40B4-BE49-F238E27FC236}">
                <a16:creationId xmlns:a16="http://schemas.microsoft.com/office/drawing/2014/main" id="{355E2E7D-AFD4-4D00-BD18-1E61A977C4B9}"/>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27382D-08E5-4888-9227-49AD813BCC97}"/>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55563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60764-6E86-497E-9858-0C6B281456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Picture Placeholder 8">
            <a:extLst>
              <a:ext uri="{FF2B5EF4-FFF2-40B4-BE49-F238E27FC236}">
                <a16:creationId xmlns:a16="http://schemas.microsoft.com/office/drawing/2014/main" id="{F1042386-6D1D-4805-A1B4-CE704E36B0F9}"/>
              </a:ext>
            </a:extLst>
          </p:cNvPr>
          <p:cNvSpPr>
            <a:spLocks noGrp="1"/>
          </p:cNvSpPr>
          <p:nvPr>
            <p:ph type="pic" sz="quarter" idx="14"/>
          </p:nvPr>
        </p:nvSpPr>
        <p:spPr>
          <a:xfrm>
            <a:off x="-1" y="977499"/>
            <a:ext cx="5887453" cy="5880501"/>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dirty="0"/>
          </a:p>
        </p:txBody>
      </p:sp>
      <p:sp>
        <p:nvSpPr>
          <p:cNvPr id="4" name="Oval 3">
            <a:extLst>
              <a:ext uri="{FF2B5EF4-FFF2-40B4-BE49-F238E27FC236}">
                <a16:creationId xmlns:a16="http://schemas.microsoft.com/office/drawing/2014/main" id="{65753D0A-7E5C-410C-9853-748BFB941CF3}"/>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8529F8-2E94-4865-810D-EFED19D9AE74}"/>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366255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4B8E88-8A0D-420C-AF4A-83153CE7B9D6}"/>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AD2F8D1-D86B-445C-BDAD-5ACCA4D892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Picture Placeholder 8">
            <a:extLst>
              <a:ext uri="{FF2B5EF4-FFF2-40B4-BE49-F238E27FC236}">
                <a16:creationId xmlns:a16="http://schemas.microsoft.com/office/drawing/2014/main" id="{F1042386-6D1D-4805-A1B4-CE704E36B0F9}"/>
              </a:ext>
            </a:extLst>
          </p:cNvPr>
          <p:cNvSpPr>
            <a:spLocks noGrp="1"/>
          </p:cNvSpPr>
          <p:nvPr>
            <p:ph type="pic" sz="quarter" idx="14"/>
          </p:nvPr>
        </p:nvSpPr>
        <p:spPr>
          <a:xfrm>
            <a:off x="-1" y="977499"/>
            <a:ext cx="5887453" cy="5880501"/>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dirty="0"/>
          </a:p>
        </p:txBody>
      </p:sp>
    </p:spTree>
    <p:extLst>
      <p:ext uri="{BB962C8B-B14F-4D97-AF65-F5344CB8AC3E}">
        <p14:creationId xmlns:p14="http://schemas.microsoft.com/office/powerpoint/2010/main" val="3854644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60764-6E86-497E-9858-0C6B281456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Picture Placeholder 7">
            <a:extLst>
              <a:ext uri="{FF2B5EF4-FFF2-40B4-BE49-F238E27FC236}">
                <a16:creationId xmlns:a16="http://schemas.microsoft.com/office/drawing/2014/main" id="{9D37D553-9328-4314-9A19-530978834C92}"/>
              </a:ext>
            </a:extLst>
          </p:cNvPr>
          <p:cNvSpPr>
            <a:spLocks noGrp="1"/>
          </p:cNvSpPr>
          <p:nvPr>
            <p:ph type="pic" sz="quarter" idx="10"/>
          </p:nvPr>
        </p:nvSpPr>
        <p:spPr>
          <a:xfrm>
            <a:off x="927100" y="1179513"/>
            <a:ext cx="3103563" cy="3970337"/>
          </a:xfrm>
          <a:prstGeom prst="roundRect">
            <a:avLst>
              <a:gd name="adj" fmla="val 8526"/>
            </a:avLst>
          </a:prstGeom>
        </p:spPr>
        <p:txBody>
          <a:bodyPr/>
          <a:lstStyle/>
          <a:p>
            <a:endParaRPr lang="en-US"/>
          </a:p>
        </p:txBody>
      </p:sp>
      <p:sp>
        <p:nvSpPr>
          <p:cNvPr id="4" name="Oval 3">
            <a:extLst>
              <a:ext uri="{FF2B5EF4-FFF2-40B4-BE49-F238E27FC236}">
                <a16:creationId xmlns:a16="http://schemas.microsoft.com/office/drawing/2014/main" id="{955B5405-56A9-42E8-B999-9B6DA1CB473E}"/>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B9102AF-056E-4562-91D5-9B15F3C7DDAE}"/>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3931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0AFE4031-59BE-444A-BEAD-221EE97FF576}"/>
              </a:ext>
            </a:extLst>
          </p:cNvPr>
          <p:cNvSpPr>
            <a:spLocks noGrp="1"/>
          </p:cNvSpPr>
          <p:nvPr>
            <p:ph type="pic" sz="quarter" idx="11"/>
          </p:nvPr>
        </p:nvSpPr>
        <p:spPr>
          <a:xfrm>
            <a:off x="992626" y="1673532"/>
            <a:ext cx="3324250" cy="3347201"/>
          </a:xfrm>
          <a:custGeom>
            <a:avLst/>
            <a:gdLst>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869916 w 3324225"/>
              <a:gd name="connsiteY6" fmla="*/ 3330575 h 3330575"/>
              <a:gd name="connsiteX7" fmla="*/ 0 w 3324225"/>
              <a:gd name="connsiteY7" fmla="*/ 2460659 h 3330575"/>
              <a:gd name="connsiteX8" fmla="*/ 0 w 3324225"/>
              <a:gd name="connsiteY8" fmla="*/ 869916 h 3330575"/>
              <a:gd name="connsiteX0" fmla="*/ 179465 w 3503690"/>
              <a:gd name="connsiteY0" fmla="*/ 869916 h 3330575"/>
              <a:gd name="connsiteX1" fmla="*/ 1049381 w 3503690"/>
              <a:gd name="connsiteY1" fmla="*/ 0 h 3330575"/>
              <a:gd name="connsiteX2" fmla="*/ 2633774 w 3503690"/>
              <a:gd name="connsiteY2" fmla="*/ 0 h 3330575"/>
              <a:gd name="connsiteX3" fmla="*/ 3503690 w 3503690"/>
              <a:gd name="connsiteY3" fmla="*/ 869916 h 3330575"/>
              <a:gd name="connsiteX4" fmla="*/ 3503690 w 3503690"/>
              <a:gd name="connsiteY4" fmla="*/ 2460659 h 3330575"/>
              <a:gd name="connsiteX5" fmla="*/ 2633774 w 3503690"/>
              <a:gd name="connsiteY5" fmla="*/ 3330575 h 3330575"/>
              <a:gd name="connsiteX6" fmla="*/ 226421 w 3503690"/>
              <a:gd name="connsiteY6" fmla="*/ 3330575 h 3330575"/>
              <a:gd name="connsiteX7" fmla="*/ 179465 w 3503690"/>
              <a:gd name="connsiteY7" fmla="*/ 2460659 h 3330575"/>
              <a:gd name="connsiteX8" fmla="*/ 179465 w 3503690"/>
              <a:gd name="connsiteY8" fmla="*/ 869916 h 3330575"/>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46956 w 3324225"/>
              <a:gd name="connsiteY6" fmla="*/ 3330575 h 3330575"/>
              <a:gd name="connsiteX7" fmla="*/ 0 w 3324225"/>
              <a:gd name="connsiteY7" fmla="*/ 2460659 h 3330575"/>
              <a:gd name="connsiteX8" fmla="*/ 0 w 3324225"/>
              <a:gd name="connsiteY8" fmla="*/ 869916 h 3330575"/>
              <a:gd name="connsiteX0" fmla="*/ 8873 w 3333098"/>
              <a:gd name="connsiteY0" fmla="*/ 869916 h 3338888"/>
              <a:gd name="connsiteX1" fmla="*/ 878789 w 3333098"/>
              <a:gd name="connsiteY1" fmla="*/ 0 h 3338888"/>
              <a:gd name="connsiteX2" fmla="*/ 2463182 w 3333098"/>
              <a:gd name="connsiteY2" fmla="*/ 0 h 3338888"/>
              <a:gd name="connsiteX3" fmla="*/ 3333098 w 3333098"/>
              <a:gd name="connsiteY3" fmla="*/ 869916 h 3338888"/>
              <a:gd name="connsiteX4" fmla="*/ 3333098 w 3333098"/>
              <a:gd name="connsiteY4" fmla="*/ 2460659 h 3338888"/>
              <a:gd name="connsiteX5" fmla="*/ 2463182 w 3333098"/>
              <a:gd name="connsiteY5" fmla="*/ 3330575 h 3338888"/>
              <a:gd name="connsiteX6" fmla="*/ 5953 w 3333098"/>
              <a:gd name="connsiteY6" fmla="*/ 3338888 h 3338888"/>
              <a:gd name="connsiteX7" fmla="*/ 8873 w 3333098"/>
              <a:gd name="connsiteY7" fmla="*/ 2460659 h 3338888"/>
              <a:gd name="connsiteX8" fmla="*/ 8873 w 3333098"/>
              <a:gd name="connsiteY8" fmla="*/ 869916 h 3338888"/>
              <a:gd name="connsiteX0" fmla="*/ 25 w 3324250"/>
              <a:gd name="connsiteY0" fmla="*/ 869916 h 3347201"/>
              <a:gd name="connsiteX1" fmla="*/ 869941 w 3324250"/>
              <a:gd name="connsiteY1" fmla="*/ 0 h 3347201"/>
              <a:gd name="connsiteX2" fmla="*/ 2454334 w 3324250"/>
              <a:gd name="connsiteY2" fmla="*/ 0 h 3347201"/>
              <a:gd name="connsiteX3" fmla="*/ 3324250 w 3324250"/>
              <a:gd name="connsiteY3" fmla="*/ 869916 h 3347201"/>
              <a:gd name="connsiteX4" fmla="*/ 3324250 w 3324250"/>
              <a:gd name="connsiteY4" fmla="*/ 2460659 h 3347201"/>
              <a:gd name="connsiteX5" fmla="*/ 2454334 w 3324250"/>
              <a:gd name="connsiteY5" fmla="*/ 3330575 h 3347201"/>
              <a:gd name="connsiteX6" fmla="*/ 13730 w 3324250"/>
              <a:gd name="connsiteY6" fmla="*/ 3347201 h 3347201"/>
              <a:gd name="connsiteX7" fmla="*/ 25 w 3324250"/>
              <a:gd name="connsiteY7" fmla="*/ 2460659 h 3347201"/>
              <a:gd name="connsiteX8" fmla="*/ 25 w 3324250"/>
              <a:gd name="connsiteY8" fmla="*/ 869916 h 334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4250" h="3347201">
                <a:moveTo>
                  <a:pt x="25" y="869916"/>
                </a:moveTo>
                <a:cubicBezTo>
                  <a:pt x="25" y="389475"/>
                  <a:pt x="389500" y="0"/>
                  <a:pt x="869941" y="0"/>
                </a:cubicBezTo>
                <a:lnTo>
                  <a:pt x="2454334" y="0"/>
                </a:lnTo>
                <a:cubicBezTo>
                  <a:pt x="2934775" y="0"/>
                  <a:pt x="3324250" y="389475"/>
                  <a:pt x="3324250" y="869916"/>
                </a:cubicBezTo>
                <a:lnTo>
                  <a:pt x="3324250" y="2460659"/>
                </a:lnTo>
                <a:cubicBezTo>
                  <a:pt x="3324250" y="2941100"/>
                  <a:pt x="2934775" y="3330575"/>
                  <a:pt x="2454334" y="3330575"/>
                </a:cubicBezTo>
                <a:lnTo>
                  <a:pt x="13730" y="3347201"/>
                </a:lnTo>
                <a:cubicBezTo>
                  <a:pt x="-1198" y="3338888"/>
                  <a:pt x="25" y="2941100"/>
                  <a:pt x="25" y="2460659"/>
                </a:cubicBezTo>
                <a:lnTo>
                  <a:pt x="25" y="869916"/>
                </a:lnTo>
                <a:close/>
              </a:path>
            </a:pathLst>
          </a:custGeom>
        </p:spPr>
        <p:txBody>
          <a:bodyPr/>
          <a:lstStyle/>
          <a:p>
            <a:endParaRPr lang="en-US" dirty="0"/>
          </a:p>
        </p:txBody>
      </p:sp>
      <p:sp>
        <p:nvSpPr>
          <p:cNvPr id="9" name="Picture Placeholder 3">
            <a:extLst>
              <a:ext uri="{FF2B5EF4-FFF2-40B4-BE49-F238E27FC236}">
                <a16:creationId xmlns:a16="http://schemas.microsoft.com/office/drawing/2014/main" id="{9EBB4697-82E8-45B5-BF5D-DDD68C332E2A}"/>
              </a:ext>
            </a:extLst>
          </p:cNvPr>
          <p:cNvSpPr>
            <a:spLocks noGrp="1"/>
          </p:cNvSpPr>
          <p:nvPr>
            <p:ph type="pic" sz="quarter" idx="30"/>
          </p:nvPr>
        </p:nvSpPr>
        <p:spPr>
          <a:xfrm>
            <a:off x="4559254" y="1673532"/>
            <a:ext cx="3324250" cy="3347201"/>
          </a:xfrm>
          <a:custGeom>
            <a:avLst/>
            <a:gdLst>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869916 w 3324225"/>
              <a:gd name="connsiteY6" fmla="*/ 3330575 h 3330575"/>
              <a:gd name="connsiteX7" fmla="*/ 0 w 3324225"/>
              <a:gd name="connsiteY7" fmla="*/ 2460659 h 3330575"/>
              <a:gd name="connsiteX8" fmla="*/ 0 w 3324225"/>
              <a:gd name="connsiteY8" fmla="*/ 869916 h 3330575"/>
              <a:gd name="connsiteX0" fmla="*/ 179465 w 3503690"/>
              <a:gd name="connsiteY0" fmla="*/ 869916 h 3330575"/>
              <a:gd name="connsiteX1" fmla="*/ 1049381 w 3503690"/>
              <a:gd name="connsiteY1" fmla="*/ 0 h 3330575"/>
              <a:gd name="connsiteX2" fmla="*/ 2633774 w 3503690"/>
              <a:gd name="connsiteY2" fmla="*/ 0 h 3330575"/>
              <a:gd name="connsiteX3" fmla="*/ 3503690 w 3503690"/>
              <a:gd name="connsiteY3" fmla="*/ 869916 h 3330575"/>
              <a:gd name="connsiteX4" fmla="*/ 3503690 w 3503690"/>
              <a:gd name="connsiteY4" fmla="*/ 2460659 h 3330575"/>
              <a:gd name="connsiteX5" fmla="*/ 2633774 w 3503690"/>
              <a:gd name="connsiteY5" fmla="*/ 3330575 h 3330575"/>
              <a:gd name="connsiteX6" fmla="*/ 226421 w 3503690"/>
              <a:gd name="connsiteY6" fmla="*/ 3330575 h 3330575"/>
              <a:gd name="connsiteX7" fmla="*/ 179465 w 3503690"/>
              <a:gd name="connsiteY7" fmla="*/ 2460659 h 3330575"/>
              <a:gd name="connsiteX8" fmla="*/ 179465 w 3503690"/>
              <a:gd name="connsiteY8" fmla="*/ 869916 h 3330575"/>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46956 w 3324225"/>
              <a:gd name="connsiteY6" fmla="*/ 3330575 h 3330575"/>
              <a:gd name="connsiteX7" fmla="*/ 0 w 3324225"/>
              <a:gd name="connsiteY7" fmla="*/ 2460659 h 3330575"/>
              <a:gd name="connsiteX8" fmla="*/ 0 w 3324225"/>
              <a:gd name="connsiteY8" fmla="*/ 869916 h 3330575"/>
              <a:gd name="connsiteX0" fmla="*/ 8873 w 3333098"/>
              <a:gd name="connsiteY0" fmla="*/ 869916 h 3338888"/>
              <a:gd name="connsiteX1" fmla="*/ 878789 w 3333098"/>
              <a:gd name="connsiteY1" fmla="*/ 0 h 3338888"/>
              <a:gd name="connsiteX2" fmla="*/ 2463182 w 3333098"/>
              <a:gd name="connsiteY2" fmla="*/ 0 h 3338888"/>
              <a:gd name="connsiteX3" fmla="*/ 3333098 w 3333098"/>
              <a:gd name="connsiteY3" fmla="*/ 869916 h 3338888"/>
              <a:gd name="connsiteX4" fmla="*/ 3333098 w 3333098"/>
              <a:gd name="connsiteY4" fmla="*/ 2460659 h 3338888"/>
              <a:gd name="connsiteX5" fmla="*/ 2463182 w 3333098"/>
              <a:gd name="connsiteY5" fmla="*/ 3330575 h 3338888"/>
              <a:gd name="connsiteX6" fmla="*/ 5953 w 3333098"/>
              <a:gd name="connsiteY6" fmla="*/ 3338888 h 3338888"/>
              <a:gd name="connsiteX7" fmla="*/ 8873 w 3333098"/>
              <a:gd name="connsiteY7" fmla="*/ 2460659 h 3338888"/>
              <a:gd name="connsiteX8" fmla="*/ 8873 w 3333098"/>
              <a:gd name="connsiteY8" fmla="*/ 869916 h 3338888"/>
              <a:gd name="connsiteX0" fmla="*/ 25 w 3324250"/>
              <a:gd name="connsiteY0" fmla="*/ 869916 h 3347201"/>
              <a:gd name="connsiteX1" fmla="*/ 869941 w 3324250"/>
              <a:gd name="connsiteY1" fmla="*/ 0 h 3347201"/>
              <a:gd name="connsiteX2" fmla="*/ 2454334 w 3324250"/>
              <a:gd name="connsiteY2" fmla="*/ 0 h 3347201"/>
              <a:gd name="connsiteX3" fmla="*/ 3324250 w 3324250"/>
              <a:gd name="connsiteY3" fmla="*/ 869916 h 3347201"/>
              <a:gd name="connsiteX4" fmla="*/ 3324250 w 3324250"/>
              <a:gd name="connsiteY4" fmla="*/ 2460659 h 3347201"/>
              <a:gd name="connsiteX5" fmla="*/ 2454334 w 3324250"/>
              <a:gd name="connsiteY5" fmla="*/ 3330575 h 3347201"/>
              <a:gd name="connsiteX6" fmla="*/ 13730 w 3324250"/>
              <a:gd name="connsiteY6" fmla="*/ 3347201 h 3347201"/>
              <a:gd name="connsiteX7" fmla="*/ 25 w 3324250"/>
              <a:gd name="connsiteY7" fmla="*/ 2460659 h 3347201"/>
              <a:gd name="connsiteX8" fmla="*/ 25 w 3324250"/>
              <a:gd name="connsiteY8" fmla="*/ 869916 h 334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4250" h="3347201">
                <a:moveTo>
                  <a:pt x="25" y="869916"/>
                </a:moveTo>
                <a:cubicBezTo>
                  <a:pt x="25" y="389475"/>
                  <a:pt x="389500" y="0"/>
                  <a:pt x="869941" y="0"/>
                </a:cubicBezTo>
                <a:lnTo>
                  <a:pt x="2454334" y="0"/>
                </a:lnTo>
                <a:cubicBezTo>
                  <a:pt x="2934775" y="0"/>
                  <a:pt x="3324250" y="389475"/>
                  <a:pt x="3324250" y="869916"/>
                </a:cubicBezTo>
                <a:lnTo>
                  <a:pt x="3324250" y="2460659"/>
                </a:lnTo>
                <a:cubicBezTo>
                  <a:pt x="3324250" y="2941100"/>
                  <a:pt x="2934775" y="3330575"/>
                  <a:pt x="2454334" y="3330575"/>
                </a:cubicBezTo>
                <a:lnTo>
                  <a:pt x="13730" y="3347201"/>
                </a:lnTo>
                <a:cubicBezTo>
                  <a:pt x="-1198" y="3338888"/>
                  <a:pt x="25" y="2941100"/>
                  <a:pt x="25" y="2460659"/>
                </a:cubicBezTo>
                <a:lnTo>
                  <a:pt x="25" y="869916"/>
                </a:lnTo>
                <a:close/>
              </a:path>
            </a:pathLst>
          </a:custGeom>
        </p:spPr>
        <p:txBody>
          <a:bodyPr/>
          <a:lstStyle/>
          <a:p>
            <a:endParaRPr lang="en-US" dirty="0"/>
          </a:p>
        </p:txBody>
      </p:sp>
      <p:sp>
        <p:nvSpPr>
          <p:cNvPr id="10" name="Picture Placeholder 3">
            <a:extLst>
              <a:ext uri="{FF2B5EF4-FFF2-40B4-BE49-F238E27FC236}">
                <a16:creationId xmlns:a16="http://schemas.microsoft.com/office/drawing/2014/main" id="{D4B30027-BD5F-47AA-BCEC-5CFAB35B34EC}"/>
              </a:ext>
            </a:extLst>
          </p:cNvPr>
          <p:cNvSpPr>
            <a:spLocks noGrp="1"/>
          </p:cNvSpPr>
          <p:nvPr>
            <p:ph type="pic" sz="quarter" idx="31"/>
          </p:nvPr>
        </p:nvSpPr>
        <p:spPr>
          <a:xfrm>
            <a:off x="8125882" y="1673531"/>
            <a:ext cx="3324250" cy="3347201"/>
          </a:xfrm>
          <a:custGeom>
            <a:avLst/>
            <a:gdLst>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869916 w 3324225"/>
              <a:gd name="connsiteY6" fmla="*/ 3330575 h 3330575"/>
              <a:gd name="connsiteX7" fmla="*/ 0 w 3324225"/>
              <a:gd name="connsiteY7" fmla="*/ 2460659 h 3330575"/>
              <a:gd name="connsiteX8" fmla="*/ 0 w 3324225"/>
              <a:gd name="connsiteY8" fmla="*/ 869916 h 3330575"/>
              <a:gd name="connsiteX0" fmla="*/ 179465 w 3503690"/>
              <a:gd name="connsiteY0" fmla="*/ 869916 h 3330575"/>
              <a:gd name="connsiteX1" fmla="*/ 1049381 w 3503690"/>
              <a:gd name="connsiteY1" fmla="*/ 0 h 3330575"/>
              <a:gd name="connsiteX2" fmla="*/ 2633774 w 3503690"/>
              <a:gd name="connsiteY2" fmla="*/ 0 h 3330575"/>
              <a:gd name="connsiteX3" fmla="*/ 3503690 w 3503690"/>
              <a:gd name="connsiteY3" fmla="*/ 869916 h 3330575"/>
              <a:gd name="connsiteX4" fmla="*/ 3503690 w 3503690"/>
              <a:gd name="connsiteY4" fmla="*/ 2460659 h 3330575"/>
              <a:gd name="connsiteX5" fmla="*/ 2633774 w 3503690"/>
              <a:gd name="connsiteY5" fmla="*/ 3330575 h 3330575"/>
              <a:gd name="connsiteX6" fmla="*/ 226421 w 3503690"/>
              <a:gd name="connsiteY6" fmla="*/ 3330575 h 3330575"/>
              <a:gd name="connsiteX7" fmla="*/ 179465 w 3503690"/>
              <a:gd name="connsiteY7" fmla="*/ 2460659 h 3330575"/>
              <a:gd name="connsiteX8" fmla="*/ 179465 w 3503690"/>
              <a:gd name="connsiteY8" fmla="*/ 869916 h 3330575"/>
              <a:gd name="connsiteX0" fmla="*/ 0 w 3324225"/>
              <a:gd name="connsiteY0" fmla="*/ 869916 h 3330575"/>
              <a:gd name="connsiteX1" fmla="*/ 869916 w 3324225"/>
              <a:gd name="connsiteY1" fmla="*/ 0 h 3330575"/>
              <a:gd name="connsiteX2" fmla="*/ 2454309 w 3324225"/>
              <a:gd name="connsiteY2" fmla="*/ 0 h 3330575"/>
              <a:gd name="connsiteX3" fmla="*/ 3324225 w 3324225"/>
              <a:gd name="connsiteY3" fmla="*/ 869916 h 3330575"/>
              <a:gd name="connsiteX4" fmla="*/ 3324225 w 3324225"/>
              <a:gd name="connsiteY4" fmla="*/ 2460659 h 3330575"/>
              <a:gd name="connsiteX5" fmla="*/ 2454309 w 3324225"/>
              <a:gd name="connsiteY5" fmla="*/ 3330575 h 3330575"/>
              <a:gd name="connsiteX6" fmla="*/ 46956 w 3324225"/>
              <a:gd name="connsiteY6" fmla="*/ 3330575 h 3330575"/>
              <a:gd name="connsiteX7" fmla="*/ 0 w 3324225"/>
              <a:gd name="connsiteY7" fmla="*/ 2460659 h 3330575"/>
              <a:gd name="connsiteX8" fmla="*/ 0 w 3324225"/>
              <a:gd name="connsiteY8" fmla="*/ 869916 h 3330575"/>
              <a:gd name="connsiteX0" fmla="*/ 8873 w 3333098"/>
              <a:gd name="connsiteY0" fmla="*/ 869916 h 3338888"/>
              <a:gd name="connsiteX1" fmla="*/ 878789 w 3333098"/>
              <a:gd name="connsiteY1" fmla="*/ 0 h 3338888"/>
              <a:gd name="connsiteX2" fmla="*/ 2463182 w 3333098"/>
              <a:gd name="connsiteY2" fmla="*/ 0 h 3338888"/>
              <a:gd name="connsiteX3" fmla="*/ 3333098 w 3333098"/>
              <a:gd name="connsiteY3" fmla="*/ 869916 h 3338888"/>
              <a:gd name="connsiteX4" fmla="*/ 3333098 w 3333098"/>
              <a:gd name="connsiteY4" fmla="*/ 2460659 h 3338888"/>
              <a:gd name="connsiteX5" fmla="*/ 2463182 w 3333098"/>
              <a:gd name="connsiteY5" fmla="*/ 3330575 h 3338888"/>
              <a:gd name="connsiteX6" fmla="*/ 5953 w 3333098"/>
              <a:gd name="connsiteY6" fmla="*/ 3338888 h 3338888"/>
              <a:gd name="connsiteX7" fmla="*/ 8873 w 3333098"/>
              <a:gd name="connsiteY7" fmla="*/ 2460659 h 3338888"/>
              <a:gd name="connsiteX8" fmla="*/ 8873 w 3333098"/>
              <a:gd name="connsiteY8" fmla="*/ 869916 h 3338888"/>
              <a:gd name="connsiteX0" fmla="*/ 25 w 3324250"/>
              <a:gd name="connsiteY0" fmla="*/ 869916 h 3347201"/>
              <a:gd name="connsiteX1" fmla="*/ 869941 w 3324250"/>
              <a:gd name="connsiteY1" fmla="*/ 0 h 3347201"/>
              <a:gd name="connsiteX2" fmla="*/ 2454334 w 3324250"/>
              <a:gd name="connsiteY2" fmla="*/ 0 h 3347201"/>
              <a:gd name="connsiteX3" fmla="*/ 3324250 w 3324250"/>
              <a:gd name="connsiteY3" fmla="*/ 869916 h 3347201"/>
              <a:gd name="connsiteX4" fmla="*/ 3324250 w 3324250"/>
              <a:gd name="connsiteY4" fmla="*/ 2460659 h 3347201"/>
              <a:gd name="connsiteX5" fmla="*/ 2454334 w 3324250"/>
              <a:gd name="connsiteY5" fmla="*/ 3330575 h 3347201"/>
              <a:gd name="connsiteX6" fmla="*/ 13730 w 3324250"/>
              <a:gd name="connsiteY6" fmla="*/ 3347201 h 3347201"/>
              <a:gd name="connsiteX7" fmla="*/ 25 w 3324250"/>
              <a:gd name="connsiteY7" fmla="*/ 2460659 h 3347201"/>
              <a:gd name="connsiteX8" fmla="*/ 25 w 3324250"/>
              <a:gd name="connsiteY8" fmla="*/ 869916 h 334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4250" h="3347201">
                <a:moveTo>
                  <a:pt x="25" y="869916"/>
                </a:moveTo>
                <a:cubicBezTo>
                  <a:pt x="25" y="389475"/>
                  <a:pt x="389500" y="0"/>
                  <a:pt x="869941" y="0"/>
                </a:cubicBezTo>
                <a:lnTo>
                  <a:pt x="2454334" y="0"/>
                </a:lnTo>
                <a:cubicBezTo>
                  <a:pt x="2934775" y="0"/>
                  <a:pt x="3324250" y="389475"/>
                  <a:pt x="3324250" y="869916"/>
                </a:cubicBezTo>
                <a:lnTo>
                  <a:pt x="3324250" y="2460659"/>
                </a:lnTo>
                <a:cubicBezTo>
                  <a:pt x="3324250" y="2941100"/>
                  <a:pt x="2934775" y="3330575"/>
                  <a:pt x="2454334" y="3330575"/>
                </a:cubicBezTo>
                <a:lnTo>
                  <a:pt x="13730" y="3347201"/>
                </a:lnTo>
                <a:cubicBezTo>
                  <a:pt x="-1198" y="3338888"/>
                  <a:pt x="25" y="2941100"/>
                  <a:pt x="25" y="2460659"/>
                </a:cubicBezTo>
                <a:lnTo>
                  <a:pt x="25" y="869916"/>
                </a:lnTo>
                <a:close/>
              </a:path>
            </a:pathLst>
          </a:custGeom>
        </p:spPr>
        <p:txBody>
          <a:bodyPr/>
          <a:lstStyle/>
          <a:p>
            <a:endParaRPr lang="en-US" dirty="0"/>
          </a:p>
        </p:txBody>
      </p:sp>
      <p:sp>
        <p:nvSpPr>
          <p:cNvPr id="6" name="Oval 5">
            <a:extLst>
              <a:ext uri="{FF2B5EF4-FFF2-40B4-BE49-F238E27FC236}">
                <a16:creationId xmlns:a16="http://schemas.microsoft.com/office/drawing/2014/main" id="{ED6F63B4-476D-4938-8B6E-C76B0B76B1C3}"/>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E917C17-581A-42F7-99EB-043B6E79EE92}"/>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391295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7_Custom Layout">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6240784" cy="6858000"/>
          </a:xfrm>
          <a:custGeom>
            <a:avLst/>
            <a:gdLst>
              <a:gd name="connsiteX0" fmla="*/ 0 w 6240784"/>
              <a:gd name="connsiteY0" fmla="*/ 0 h 6858000"/>
              <a:gd name="connsiteX1" fmla="*/ 4526283 w 6240784"/>
              <a:gd name="connsiteY1" fmla="*/ 0 h 6858000"/>
              <a:gd name="connsiteX2" fmla="*/ 6240784 w 6240784"/>
              <a:gd name="connsiteY2" fmla="*/ 3429000 h 6858000"/>
              <a:gd name="connsiteX3" fmla="*/ 4526283 w 6240784"/>
              <a:gd name="connsiteY3" fmla="*/ 6858000 h 6858000"/>
              <a:gd name="connsiteX4" fmla="*/ 0 w 6240784"/>
              <a:gd name="connsiteY4" fmla="*/ 6858000 h 6858000"/>
              <a:gd name="connsiteX5" fmla="*/ 2003064 w 6240784"/>
              <a:gd name="connsiteY5" fmla="*/ 34338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0784" h="6858000">
                <a:moveTo>
                  <a:pt x="0" y="0"/>
                </a:moveTo>
                <a:lnTo>
                  <a:pt x="4526283" y="0"/>
                </a:lnTo>
                <a:lnTo>
                  <a:pt x="6240784" y="3429000"/>
                </a:lnTo>
                <a:lnTo>
                  <a:pt x="4526283" y="6858000"/>
                </a:lnTo>
                <a:lnTo>
                  <a:pt x="0" y="6858000"/>
                </a:lnTo>
                <a:lnTo>
                  <a:pt x="2003064" y="3433886"/>
                </a:lnTo>
                <a:close/>
              </a:path>
            </a:pathLst>
          </a:custGeom>
        </p:spPr>
        <p:txBody>
          <a:bodyPr wrap="square">
            <a:noAutofit/>
          </a:bodyPr>
          <a:lstStyle>
            <a:lvl1pPr>
              <a:defRPr>
                <a:latin typeface="Montserrat"/>
              </a:defRPr>
            </a:lvl1pPr>
          </a:lstStyle>
          <a:p>
            <a:pPr lvl="0"/>
            <a:endParaRPr lang="en-US" noProof="0"/>
          </a:p>
        </p:txBody>
      </p:sp>
    </p:spTree>
    <p:extLst>
      <p:ext uri="{BB962C8B-B14F-4D97-AF65-F5344CB8AC3E}">
        <p14:creationId xmlns:p14="http://schemas.microsoft.com/office/powerpoint/2010/main" val="1560526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defRPr>
            </a:lvl1pPr>
          </a:lstStyle>
          <a:p>
            <a:pPr>
              <a:defRPr/>
            </a:pPr>
            <a:fld id="{BCA5F441-6302-4481-B538-48F9C741DB10}" type="datetimeFigureOut">
              <a:rPr lang="en-US"/>
              <a:pPr>
                <a:defRPr/>
              </a:pPr>
              <a:t>6/21/2022</a:t>
            </a:fld>
            <a:endParaRPr lang="en-US"/>
          </a:p>
        </p:txBody>
      </p:sp>
      <p:sp>
        <p:nvSpPr>
          <p:cNvPr id="5" name="Footer Placeholder 4"/>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a:off x="0" y="0"/>
            <a:ext cx="0" cy="0"/>
          </a:xfrm>
        </p:spPr>
        <p:txBody>
          <a:bodyPr/>
          <a:lstStyle>
            <a:lvl1pPr eaLnBrk="1" fontAlgn="auto" hangingPunct="1">
              <a:spcBef>
                <a:spcPts val="0"/>
              </a:spcBef>
              <a:spcAft>
                <a:spcPts val="0"/>
              </a:spcAft>
              <a:defRPr>
                <a:latin typeface="+mn-lt"/>
              </a:defRPr>
            </a:lvl1pPr>
          </a:lstStyle>
          <a:p>
            <a:pPr>
              <a:defRPr/>
            </a:pPr>
            <a:fld id="{A3664760-8ABE-412A-B61C-B8884D5D07FD}" type="slidenum">
              <a:rPr lang="en-US"/>
              <a:pPr>
                <a:defRPr/>
              </a:pPr>
              <a:t>‹#›</a:t>
            </a:fld>
            <a:endParaRPr lang="en-US"/>
          </a:p>
        </p:txBody>
      </p:sp>
    </p:spTree>
    <p:extLst>
      <p:ext uri="{BB962C8B-B14F-4D97-AF65-F5344CB8AC3E}">
        <p14:creationId xmlns:p14="http://schemas.microsoft.com/office/powerpoint/2010/main" val="4001377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9027130" y="1972901"/>
            <a:ext cx="2031471" cy="3548642"/>
          </a:xfrm>
          <a:prstGeom prst="rect">
            <a:avLst/>
          </a:prstGeom>
        </p:spPr>
        <p:txBody>
          <a:bodyPr/>
          <a:lstStyle/>
          <a:p>
            <a:pPr lvl="0"/>
            <a:endParaRPr lang="en-US" noProof="0"/>
          </a:p>
        </p:txBody>
      </p:sp>
    </p:spTree>
    <p:extLst>
      <p:ext uri="{BB962C8B-B14F-4D97-AF65-F5344CB8AC3E}">
        <p14:creationId xmlns:p14="http://schemas.microsoft.com/office/powerpoint/2010/main" val="40984200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103770" y="1677295"/>
            <a:ext cx="4424616" cy="4424614"/>
          </a:xfrm>
          <a:prstGeom prst="ellipse">
            <a:avLst/>
          </a:prstGeom>
        </p:spPr>
        <p:txBody>
          <a:bodyPr/>
          <a:lstStyle/>
          <a:p>
            <a:pPr lvl="0"/>
            <a:endParaRPr lang="en-US" noProof="0" dirty="0"/>
          </a:p>
        </p:txBody>
      </p:sp>
    </p:spTree>
    <p:extLst>
      <p:ext uri="{BB962C8B-B14F-4D97-AF65-F5344CB8AC3E}">
        <p14:creationId xmlns:p14="http://schemas.microsoft.com/office/powerpoint/2010/main" val="11842909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039662" y="2048125"/>
            <a:ext cx="2263149" cy="3332951"/>
          </a:xfrm>
          <a:prstGeom prst="rect">
            <a:avLst/>
          </a:prstGeom>
        </p:spPr>
        <p:txBody>
          <a:bodyPr/>
          <a:lstStyle/>
          <a:p>
            <a:pPr lvl="0"/>
            <a:endParaRPr lang="en-US" noProof="0"/>
          </a:p>
        </p:txBody>
      </p:sp>
    </p:spTree>
    <p:extLst>
      <p:ext uri="{BB962C8B-B14F-4D97-AF65-F5344CB8AC3E}">
        <p14:creationId xmlns:p14="http://schemas.microsoft.com/office/powerpoint/2010/main" val="664001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763713" y="2095499"/>
            <a:ext cx="4073525" cy="2532063"/>
          </a:xfrm>
          <a:prstGeom prst="rect">
            <a:avLst/>
          </a:prstGeom>
        </p:spPr>
        <p:txBody>
          <a:bodyPr/>
          <a:lstStyle/>
          <a:p>
            <a:pPr lvl="0"/>
            <a:endParaRPr lang="en-US" noProof="0"/>
          </a:p>
        </p:txBody>
      </p:sp>
    </p:spTree>
    <p:extLst>
      <p:ext uri="{BB962C8B-B14F-4D97-AF65-F5344CB8AC3E}">
        <p14:creationId xmlns:p14="http://schemas.microsoft.com/office/powerpoint/2010/main" val="617724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ingle 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609600" y="687982"/>
            <a:ext cx="10706100" cy="4569818"/>
          </a:xfrm>
          <a:prstGeom prst="rect">
            <a:avLst/>
          </a:prstGeom>
        </p:spPr>
      </p:sp>
    </p:spTree>
    <p:extLst>
      <p:ext uri="{BB962C8B-B14F-4D97-AF65-F5344CB8AC3E}">
        <p14:creationId xmlns:p14="http://schemas.microsoft.com/office/powerpoint/2010/main" val="15839489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Freeform 76"/>
          <p:cNvSpPr>
            <a:spLocks noEditPoints="1"/>
          </p:cNvSpPr>
          <p:nvPr userDrawn="1"/>
        </p:nvSpPr>
        <p:spPr bwMode="auto">
          <a:xfrm>
            <a:off x="871538" y="1927225"/>
            <a:ext cx="2959100" cy="3840163"/>
          </a:xfrm>
          <a:custGeom>
            <a:avLst/>
            <a:gdLst>
              <a:gd name="T0" fmla="*/ 2147483646 w 580"/>
              <a:gd name="T1" fmla="*/ 2147483646 h 753"/>
              <a:gd name="T2" fmla="*/ 2147483646 w 580"/>
              <a:gd name="T3" fmla="*/ 0 h 753"/>
              <a:gd name="T4" fmla="*/ 2147483646 w 580"/>
              <a:gd name="T5" fmla="*/ 0 h 753"/>
              <a:gd name="T6" fmla="*/ 0 w 580"/>
              <a:gd name="T7" fmla="*/ 2147483646 h 753"/>
              <a:gd name="T8" fmla="*/ 0 w 580"/>
              <a:gd name="T9" fmla="*/ 2147483646 h 753"/>
              <a:gd name="T10" fmla="*/ 2147483646 w 580"/>
              <a:gd name="T11" fmla="*/ 2147483646 h 753"/>
              <a:gd name="T12" fmla="*/ 2147483646 w 580"/>
              <a:gd name="T13" fmla="*/ 2147483646 h 753"/>
              <a:gd name="T14" fmla="*/ 2147483646 w 580"/>
              <a:gd name="T15" fmla="*/ 2147483646 h 753"/>
              <a:gd name="T16" fmla="*/ 2147483646 w 580"/>
              <a:gd name="T17" fmla="*/ 2147483646 h 753"/>
              <a:gd name="T18" fmla="*/ 2147483646 w 580"/>
              <a:gd name="T19" fmla="*/ 2147483646 h 753"/>
              <a:gd name="T20" fmla="*/ 2147483646 w 580"/>
              <a:gd name="T21" fmla="*/ 2147483646 h 753"/>
              <a:gd name="T22" fmla="*/ 2147483646 w 580"/>
              <a:gd name="T23" fmla="*/ 2147483646 h 753"/>
              <a:gd name="T24" fmla="*/ 2147483646 w 580"/>
              <a:gd name="T25" fmla="*/ 2147483646 h 753"/>
              <a:gd name="T26" fmla="*/ 2147483646 w 580"/>
              <a:gd name="T27" fmla="*/ 2147483646 h 7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80" h="753">
                <a:moveTo>
                  <a:pt x="580" y="31"/>
                </a:moveTo>
                <a:cubicBezTo>
                  <a:pt x="580" y="14"/>
                  <a:pt x="566" y="0"/>
                  <a:pt x="550" y="0"/>
                </a:cubicBezTo>
                <a:cubicBezTo>
                  <a:pt x="30" y="0"/>
                  <a:pt x="30" y="0"/>
                  <a:pt x="30" y="0"/>
                </a:cubicBezTo>
                <a:cubicBezTo>
                  <a:pt x="13" y="0"/>
                  <a:pt x="0" y="14"/>
                  <a:pt x="0" y="31"/>
                </a:cubicBezTo>
                <a:cubicBezTo>
                  <a:pt x="0" y="723"/>
                  <a:pt x="0" y="723"/>
                  <a:pt x="0" y="723"/>
                </a:cubicBezTo>
                <a:cubicBezTo>
                  <a:pt x="0" y="740"/>
                  <a:pt x="13" y="753"/>
                  <a:pt x="30" y="753"/>
                </a:cubicBezTo>
                <a:cubicBezTo>
                  <a:pt x="550" y="753"/>
                  <a:pt x="550" y="753"/>
                  <a:pt x="550" y="753"/>
                </a:cubicBezTo>
                <a:cubicBezTo>
                  <a:pt x="566" y="753"/>
                  <a:pt x="580" y="740"/>
                  <a:pt x="580" y="723"/>
                </a:cubicBezTo>
                <a:lnTo>
                  <a:pt x="580" y="31"/>
                </a:lnTo>
                <a:close/>
                <a:moveTo>
                  <a:pt x="520" y="689"/>
                </a:moveTo>
                <a:cubicBezTo>
                  <a:pt x="57" y="689"/>
                  <a:pt x="57" y="689"/>
                  <a:pt x="57" y="689"/>
                </a:cubicBezTo>
                <a:cubicBezTo>
                  <a:pt x="57" y="66"/>
                  <a:pt x="57" y="66"/>
                  <a:pt x="57" y="66"/>
                </a:cubicBezTo>
                <a:cubicBezTo>
                  <a:pt x="520" y="66"/>
                  <a:pt x="520" y="66"/>
                  <a:pt x="520" y="66"/>
                </a:cubicBezTo>
                <a:lnTo>
                  <a:pt x="520" y="68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Rectangle 68"/>
          <p:cNvSpPr>
            <a:spLocks noChangeArrowheads="1"/>
          </p:cNvSpPr>
          <p:nvPr userDrawn="1"/>
        </p:nvSpPr>
        <p:spPr bwMode="auto">
          <a:xfrm>
            <a:off x="1068388" y="2205038"/>
            <a:ext cx="2565400" cy="3271837"/>
          </a:xfrm>
          <a:prstGeom prst="rect">
            <a:avLst/>
          </a:prstGeom>
          <a:solidFill>
            <a:schemeClr val="bg1">
              <a:lumMod val="85000"/>
            </a:schemeClr>
          </a:solidFill>
          <a:ln>
            <a:noFill/>
          </a:ln>
        </p:spPr>
        <p:txBody>
          <a:bodyPr/>
          <a:lstStyle/>
          <a:p>
            <a:pPr eaLnBrk="1" fontAlgn="auto" hangingPunct="1">
              <a:spcBef>
                <a:spcPts val="0"/>
              </a:spcBef>
              <a:spcAft>
                <a:spcPts val="0"/>
              </a:spcAft>
              <a:defRPr/>
            </a:pPr>
            <a:endParaRPr lang="en-US">
              <a:latin typeface="+mn-lt"/>
            </a:endParaRPr>
          </a:p>
        </p:txBody>
      </p:sp>
      <p:sp>
        <p:nvSpPr>
          <p:cNvPr id="14" name="Picture Placeholder 13"/>
          <p:cNvSpPr>
            <a:spLocks noGrp="1"/>
          </p:cNvSpPr>
          <p:nvPr>
            <p:ph type="pic" sz="quarter" idx="10"/>
          </p:nvPr>
        </p:nvSpPr>
        <p:spPr>
          <a:xfrm>
            <a:off x="1068489" y="2205781"/>
            <a:ext cx="2565906" cy="3271566"/>
          </a:xfrm>
          <a:prstGeom prst="rect">
            <a:avLst/>
          </a:prstGeom>
        </p:spPr>
        <p:txBody>
          <a:bodyPr/>
          <a:lstStyle/>
          <a:p>
            <a:pPr lvl="0"/>
            <a:endParaRPr lang="en-US" noProof="0"/>
          </a:p>
        </p:txBody>
      </p:sp>
      <p:sp>
        <p:nvSpPr>
          <p:cNvPr id="16" name="Picture Placeholder 15"/>
          <p:cNvSpPr>
            <a:spLocks noGrp="1"/>
          </p:cNvSpPr>
          <p:nvPr>
            <p:ph type="pic" sz="quarter" idx="11"/>
          </p:nvPr>
        </p:nvSpPr>
        <p:spPr>
          <a:xfrm>
            <a:off x="3201352" y="3350572"/>
            <a:ext cx="1402519" cy="2062700"/>
          </a:xfrm>
          <a:prstGeom prst="rect">
            <a:avLst/>
          </a:prstGeom>
        </p:spPr>
        <p:txBody>
          <a:bodyPr/>
          <a:lstStyle/>
          <a:p>
            <a:pPr lvl="0"/>
            <a:endParaRPr lang="en-US" noProof="0" dirty="0"/>
          </a:p>
        </p:txBody>
      </p:sp>
    </p:spTree>
    <p:extLst>
      <p:ext uri="{BB962C8B-B14F-4D97-AF65-F5344CB8AC3E}">
        <p14:creationId xmlns:p14="http://schemas.microsoft.com/office/powerpoint/2010/main" val="13459746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Welcome 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D498F27F-3591-4F40-BA30-BC84ADF1E59D}"/>
              </a:ext>
            </a:extLst>
          </p:cNvPr>
          <p:cNvSpPr>
            <a:spLocks noGrp="1"/>
          </p:cNvSpPr>
          <p:nvPr>
            <p:ph type="pic" sz="quarter" idx="14"/>
          </p:nvPr>
        </p:nvSpPr>
        <p:spPr>
          <a:xfrm>
            <a:off x="1552073" y="1467854"/>
            <a:ext cx="3493283" cy="3489158"/>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dirty="0"/>
          </a:p>
        </p:txBody>
      </p:sp>
      <p:sp>
        <p:nvSpPr>
          <p:cNvPr id="4" name="Oval 3">
            <a:extLst>
              <a:ext uri="{FF2B5EF4-FFF2-40B4-BE49-F238E27FC236}">
                <a16:creationId xmlns:a16="http://schemas.microsoft.com/office/drawing/2014/main" id="{2AAE5D72-CA20-478C-BBC6-2AA99E2766B4}"/>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8A06486-FB5D-4BA6-AE81-95C0BA7E1283}"/>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6991425"/>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Default slide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DB2D632-6EB9-4054-89BB-E05435A592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Rounded Corners 2">
            <a:extLst>
              <a:ext uri="{FF2B5EF4-FFF2-40B4-BE49-F238E27FC236}">
                <a16:creationId xmlns:a16="http://schemas.microsoft.com/office/drawing/2014/main" id="{9579D0DA-3D4A-46B7-98C1-83D6086E3C05}"/>
              </a:ext>
            </a:extLst>
          </p:cNvPr>
          <p:cNvSpPr/>
          <p:nvPr userDrawn="1"/>
        </p:nvSpPr>
        <p:spPr>
          <a:xfrm>
            <a:off x="729350" y="930040"/>
            <a:ext cx="2902613" cy="579972"/>
          </a:xfrm>
          <a:custGeom>
            <a:avLst/>
            <a:gdLst>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902613 w 2902613"/>
              <a:gd name="connsiteY4" fmla="*/ 416369 h 571425"/>
              <a:gd name="connsiteX5" fmla="*/ 2747557 w 2902613"/>
              <a:gd name="connsiteY5" fmla="*/ 571425 h 571425"/>
              <a:gd name="connsiteX6" fmla="*/ 155056 w 2902613"/>
              <a:gd name="connsiteY6" fmla="*/ 571425 h 571425"/>
              <a:gd name="connsiteX7" fmla="*/ 0 w 2902613"/>
              <a:gd name="connsiteY7" fmla="*/ 416369 h 571425"/>
              <a:gd name="connsiteX8" fmla="*/ 0 w 2902613"/>
              <a:gd name="connsiteY8" fmla="*/ 155056 h 571425"/>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747557 w 2902613"/>
              <a:gd name="connsiteY4" fmla="*/ 571425 h 571425"/>
              <a:gd name="connsiteX5" fmla="*/ 155056 w 2902613"/>
              <a:gd name="connsiteY5" fmla="*/ 571425 h 571425"/>
              <a:gd name="connsiteX6" fmla="*/ 0 w 2902613"/>
              <a:gd name="connsiteY6" fmla="*/ 416369 h 571425"/>
              <a:gd name="connsiteX7" fmla="*/ 0 w 2902613"/>
              <a:gd name="connsiteY7" fmla="*/ 155056 h 571425"/>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884290 w 2902613"/>
              <a:gd name="connsiteY4" fmla="*/ 562880 h 571425"/>
              <a:gd name="connsiteX5" fmla="*/ 155056 w 2902613"/>
              <a:gd name="connsiteY5" fmla="*/ 571425 h 571425"/>
              <a:gd name="connsiteX6" fmla="*/ 0 w 2902613"/>
              <a:gd name="connsiteY6" fmla="*/ 416369 h 571425"/>
              <a:gd name="connsiteX7" fmla="*/ 0 w 2902613"/>
              <a:gd name="connsiteY7" fmla="*/ 155056 h 571425"/>
              <a:gd name="connsiteX0" fmla="*/ 0 w 2902613"/>
              <a:gd name="connsiteY0" fmla="*/ 155056 h 571425"/>
              <a:gd name="connsiteX1" fmla="*/ 155056 w 2902613"/>
              <a:gd name="connsiteY1" fmla="*/ 0 h 571425"/>
              <a:gd name="connsiteX2" fmla="*/ 2747557 w 2902613"/>
              <a:gd name="connsiteY2" fmla="*/ 0 h 571425"/>
              <a:gd name="connsiteX3" fmla="*/ 2902613 w 2902613"/>
              <a:gd name="connsiteY3" fmla="*/ 155056 h 571425"/>
              <a:gd name="connsiteX4" fmla="*/ 2901381 w 2902613"/>
              <a:gd name="connsiteY4" fmla="*/ 562880 h 571425"/>
              <a:gd name="connsiteX5" fmla="*/ 155056 w 2902613"/>
              <a:gd name="connsiteY5" fmla="*/ 571425 h 571425"/>
              <a:gd name="connsiteX6" fmla="*/ 0 w 2902613"/>
              <a:gd name="connsiteY6" fmla="*/ 416369 h 571425"/>
              <a:gd name="connsiteX7" fmla="*/ 0 w 2902613"/>
              <a:gd name="connsiteY7" fmla="*/ 155056 h 571425"/>
              <a:gd name="connsiteX0" fmla="*/ 0 w 2902613"/>
              <a:gd name="connsiteY0" fmla="*/ 155056 h 579972"/>
              <a:gd name="connsiteX1" fmla="*/ 155056 w 2902613"/>
              <a:gd name="connsiteY1" fmla="*/ 0 h 579972"/>
              <a:gd name="connsiteX2" fmla="*/ 2747557 w 2902613"/>
              <a:gd name="connsiteY2" fmla="*/ 0 h 579972"/>
              <a:gd name="connsiteX3" fmla="*/ 2902613 w 2902613"/>
              <a:gd name="connsiteY3" fmla="*/ 155056 h 579972"/>
              <a:gd name="connsiteX4" fmla="*/ 2901381 w 2902613"/>
              <a:gd name="connsiteY4" fmla="*/ 579972 h 579972"/>
              <a:gd name="connsiteX5" fmla="*/ 155056 w 2902613"/>
              <a:gd name="connsiteY5" fmla="*/ 571425 h 579972"/>
              <a:gd name="connsiteX6" fmla="*/ 0 w 2902613"/>
              <a:gd name="connsiteY6" fmla="*/ 416369 h 579972"/>
              <a:gd name="connsiteX7" fmla="*/ 0 w 2902613"/>
              <a:gd name="connsiteY7" fmla="*/ 155056 h 5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2613" h="579972">
                <a:moveTo>
                  <a:pt x="0" y="155056"/>
                </a:moveTo>
                <a:cubicBezTo>
                  <a:pt x="0" y="69421"/>
                  <a:pt x="69421" y="0"/>
                  <a:pt x="155056" y="0"/>
                </a:cubicBezTo>
                <a:lnTo>
                  <a:pt x="2747557" y="0"/>
                </a:lnTo>
                <a:cubicBezTo>
                  <a:pt x="2833192" y="0"/>
                  <a:pt x="2902613" y="69421"/>
                  <a:pt x="2902613" y="155056"/>
                </a:cubicBezTo>
                <a:cubicBezTo>
                  <a:pt x="2902202" y="290997"/>
                  <a:pt x="2901792" y="444031"/>
                  <a:pt x="2901381" y="579972"/>
                </a:cubicBezTo>
                <a:lnTo>
                  <a:pt x="155056" y="571425"/>
                </a:lnTo>
                <a:cubicBezTo>
                  <a:pt x="69421" y="571425"/>
                  <a:pt x="0" y="502004"/>
                  <a:pt x="0" y="416369"/>
                </a:cubicBezTo>
                <a:lnTo>
                  <a:pt x="0" y="15505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
            <a:extLst>
              <a:ext uri="{FF2B5EF4-FFF2-40B4-BE49-F238E27FC236}">
                <a16:creationId xmlns:a16="http://schemas.microsoft.com/office/drawing/2014/main" id="{DFEEA07E-108C-4A6D-9AD6-787D90A09D89}"/>
              </a:ext>
            </a:extLst>
          </p:cNvPr>
          <p:cNvSpPr/>
          <p:nvPr userDrawn="1"/>
        </p:nvSpPr>
        <p:spPr>
          <a:xfrm>
            <a:off x="729350" y="452428"/>
            <a:ext cx="1136331" cy="375740"/>
          </a:xfrm>
          <a:custGeom>
            <a:avLst/>
            <a:gdLst>
              <a:gd name="connsiteX0" fmla="*/ 0 w 1136331"/>
              <a:gd name="connsiteY0" fmla="*/ 128739 h 371552"/>
              <a:gd name="connsiteX1" fmla="*/ 128739 w 1136331"/>
              <a:gd name="connsiteY1" fmla="*/ 0 h 371552"/>
              <a:gd name="connsiteX2" fmla="*/ 1007592 w 1136331"/>
              <a:gd name="connsiteY2" fmla="*/ 0 h 371552"/>
              <a:gd name="connsiteX3" fmla="*/ 1136331 w 1136331"/>
              <a:gd name="connsiteY3" fmla="*/ 128739 h 371552"/>
              <a:gd name="connsiteX4" fmla="*/ 1136331 w 1136331"/>
              <a:gd name="connsiteY4" fmla="*/ 242813 h 371552"/>
              <a:gd name="connsiteX5" fmla="*/ 1007592 w 1136331"/>
              <a:gd name="connsiteY5" fmla="*/ 371552 h 371552"/>
              <a:gd name="connsiteX6" fmla="*/ 128739 w 1136331"/>
              <a:gd name="connsiteY6" fmla="*/ 371552 h 371552"/>
              <a:gd name="connsiteX7" fmla="*/ 0 w 1136331"/>
              <a:gd name="connsiteY7" fmla="*/ 242813 h 371552"/>
              <a:gd name="connsiteX8" fmla="*/ 0 w 1136331"/>
              <a:gd name="connsiteY8" fmla="*/ 128739 h 371552"/>
              <a:gd name="connsiteX0" fmla="*/ 4119 w 1140450"/>
              <a:gd name="connsiteY0" fmla="*/ 128739 h 393638"/>
              <a:gd name="connsiteX1" fmla="*/ 132858 w 1140450"/>
              <a:gd name="connsiteY1" fmla="*/ 0 h 393638"/>
              <a:gd name="connsiteX2" fmla="*/ 1011711 w 1140450"/>
              <a:gd name="connsiteY2" fmla="*/ 0 h 393638"/>
              <a:gd name="connsiteX3" fmla="*/ 1140450 w 1140450"/>
              <a:gd name="connsiteY3" fmla="*/ 128739 h 393638"/>
              <a:gd name="connsiteX4" fmla="*/ 1140450 w 1140450"/>
              <a:gd name="connsiteY4" fmla="*/ 242813 h 393638"/>
              <a:gd name="connsiteX5" fmla="*/ 1011711 w 1140450"/>
              <a:gd name="connsiteY5" fmla="*/ 371552 h 393638"/>
              <a:gd name="connsiteX6" fmla="*/ 132858 w 1140450"/>
              <a:gd name="connsiteY6" fmla="*/ 371552 h 393638"/>
              <a:gd name="connsiteX7" fmla="*/ 0 w 1140450"/>
              <a:gd name="connsiteY7" fmla="*/ 358143 h 393638"/>
              <a:gd name="connsiteX8" fmla="*/ 4119 w 1140450"/>
              <a:gd name="connsiteY8" fmla="*/ 128739 h 393638"/>
              <a:gd name="connsiteX0" fmla="*/ 4302 w 1140633"/>
              <a:gd name="connsiteY0" fmla="*/ 128739 h 371552"/>
              <a:gd name="connsiteX1" fmla="*/ 133041 w 1140633"/>
              <a:gd name="connsiteY1" fmla="*/ 0 h 371552"/>
              <a:gd name="connsiteX2" fmla="*/ 1011894 w 1140633"/>
              <a:gd name="connsiteY2" fmla="*/ 0 h 371552"/>
              <a:gd name="connsiteX3" fmla="*/ 1140633 w 1140633"/>
              <a:gd name="connsiteY3" fmla="*/ 128739 h 371552"/>
              <a:gd name="connsiteX4" fmla="*/ 1140633 w 1140633"/>
              <a:gd name="connsiteY4" fmla="*/ 242813 h 371552"/>
              <a:gd name="connsiteX5" fmla="*/ 1011894 w 1140633"/>
              <a:gd name="connsiteY5" fmla="*/ 371552 h 371552"/>
              <a:gd name="connsiteX6" fmla="*/ 133041 w 1140633"/>
              <a:gd name="connsiteY6" fmla="*/ 371552 h 371552"/>
              <a:gd name="connsiteX7" fmla="*/ 183 w 1140633"/>
              <a:gd name="connsiteY7" fmla="*/ 358143 h 371552"/>
              <a:gd name="connsiteX8" fmla="*/ 4302 w 1140633"/>
              <a:gd name="connsiteY8" fmla="*/ 128739 h 371552"/>
              <a:gd name="connsiteX0" fmla="*/ 54912 w 1191243"/>
              <a:gd name="connsiteY0" fmla="*/ 128739 h 404503"/>
              <a:gd name="connsiteX1" fmla="*/ 183651 w 1191243"/>
              <a:gd name="connsiteY1" fmla="*/ 0 h 404503"/>
              <a:gd name="connsiteX2" fmla="*/ 1062504 w 1191243"/>
              <a:gd name="connsiteY2" fmla="*/ 0 h 404503"/>
              <a:gd name="connsiteX3" fmla="*/ 1191243 w 1191243"/>
              <a:gd name="connsiteY3" fmla="*/ 128739 h 404503"/>
              <a:gd name="connsiteX4" fmla="*/ 1191243 w 1191243"/>
              <a:gd name="connsiteY4" fmla="*/ 242813 h 404503"/>
              <a:gd name="connsiteX5" fmla="*/ 1062504 w 1191243"/>
              <a:gd name="connsiteY5" fmla="*/ 371552 h 404503"/>
              <a:gd name="connsiteX6" fmla="*/ 27132 w 1191243"/>
              <a:gd name="connsiteY6" fmla="*/ 404503 h 404503"/>
              <a:gd name="connsiteX7" fmla="*/ 50793 w 1191243"/>
              <a:gd name="connsiteY7" fmla="*/ 358143 h 404503"/>
              <a:gd name="connsiteX8" fmla="*/ 54912 w 1191243"/>
              <a:gd name="connsiteY8" fmla="*/ 128739 h 404503"/>
              <a:gd name="connsiteX0" fmla="*/ 27780 w 1164111"/>
              <a:gd name="connsiteY0" fmla="*/ 128739 h 404503"/>
              <a:gd name="connsiteX1" fmla="*/ 156519 w 1164111"/>
              <a:gd name="connsiteY1" fmla="*/ 0 h 404503"/>
              <a:gd name="connsiteX2" fmla="*/ 1035372 w 1164111"/>
              <a:gd name="connsiteY2" fmla="*/ 0 h 404503"/>
              <a:gd name="connsiteX3" fmla="*/ 1164111 w 1164111"/>
              <a:gd name="connsiteY3" fmla="*/ 128739 h 404503"/>
              <a:gd name="connsiteX4" fmla="*/ 1164111 w 1164111"/>
              <a:gd name="connsiteY4" fmla="*/ 242813 h 404503"/>
              <a:gd name="connsiteX5" fmla="*/ 1035372 w 1164111"/>
              <a:gd name="connsiteY5" fmla="*/ 371552 h 404503"/>
              <a:gd name="connsiteX6" fmla="*/ 0 w 1164111"/>
              <a:gd name="connsiteY6" fmla="*/ 404503 h 404503"/>
              <a:gd name="connsiteX7" fmla="*/ 23661 w 1164111"/>
              <a:gd name="connsiteY7" fmla="*/ 358143 h 404503"/>
              <a:gd name="connsiteX8" fmla="*/ 27780 w 1164111"/>
              <a:gd name="connsiteY8" fmla="*/ 128739 h 404503"/>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58143 h 371552"/>
              <a:gd name="connsiteX8" fmla="*/ 7186 w 1143517"/>
              <a:gd name="connsiteY8" fmla="*/ 128739 h 371552"/>
              <a:gd name="connsiteX0" fmla="*/ 7186 w 1143517"/>
              <a:gd name="connsiteY0" fmla="*/ 128739 h 371552"/>
              <a:gd name="connsiteX1" fmla="*/ 135925 w 1143517"/>
              <a:gd name="connsiteY1" fmla="*/ 0 h 371552"/>
              <a:gd name="connsiteX2" fmla="*/ 1014778 w 1143517"/>
              <a:gd name="connsiteY2" fmla="*/ 0 h 371552"/>
              <a:gd name="connsiteX3" fmla="*/ 1143517 w 1143517"/>
              <a:gd name="connsiteY3" fmla="*/ 128739 h 371552"/>
              <a:gd name="connsiteX4" fmla="*/ 1143517 w 1143517"/>
              <a:gd name="connsiteY4" fmla="*/ 242813 h 371552"/>
              <a:gd name="connsiteX5" fmla="*/ 1014778 w 1143517"/>
              <a:gd name="connsiteY5" fmla="*/ 371552 h 371552"/>
              <a:gd name="connsiteX6" fmla="*/ 0 w 1143517"/>
              <a:gd name="connsiteY6" fmla="*/ 367432 h 371552"/>
              <a:gd name="connsiteX7" fmla="*/ 3067 w 1143517"/>
              <a:gd name="connsiteY7" fmla="*/ 308716 h 371552"/>
              <a:gd name="connsiteX8" fmla="*/ 7186 w 1143517"/>
              <a:gd name="connsiteY8" fmla="*/ 128739 h 371552"/>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08716 h 375670"/>
              <a:gd name="connsiteX8" fmla="*/ 7186 w 1143517"/>
              <a:gd name="connsiteY8" fmla="*/ 128739 h 375670"/>
              <a:gd name="connsiteX0" fmla="*/ 7186 w 1143517"/>
              <a:gd name="connsiteY0" fmla="*/ 128739 h 375670"/>
              <a:gd name="connsiteX1" fmla="*/ 135925 w 1143517"/>
              <a:gd name="connsiteY1" fmla="*/ 0 h 375670"/>
              <a:gd name="connsiteX2" fmla="*/ 1014778 w 1143517"/>
              <a:gd name="connsiteY2" fmla="*/ 0 h 375670"/>
              <a:gd name="connsiteX3" fmla="*/ 1143517 w 1143517"/>
              <a:gd name="connsiteY3" fmla="*/ 128739 h 375670"/>
              <a:gd name="connsiteX4" fmla="*/ 1143517 w 1143517"/>
              <a:gd name="connsiteY4" fmla="*/ 242813 h 375670"/>
              <a:gd name="connsiteX5" fmla="*/ 1014778 w 1143517"/>
              <a:gd name="connsiteY5" fmla="*/ 371552 h 375670"/>
              <a:gd name="connsiteX6" fmla="*/ 0 w 1143517"/>
              <a:gd name="connsiteY6" fmla="*/ 375670 h 375670"/>
              <a:gd name="connsiteX7" fmla="*/ 3067 w 1143517"/>
              <a:gd name="connsiteY7" fmla="*/ 362261 h 375670"/>
              <a:gd name="connsiteX8" fmla="*/ 7186 w 1143517"/>
              <a:gd name="connsiteY8" fmla="*/ 128739 h 375670"/>
              <a:gd name="connsiteX0" fmla="*/ 354262 w 1490593"/>
              <a:gd name="connsiteY0" fmla="*/ 128739 h 375670"/>
              <a:gd name="connsiteX1" fmla="*/ 483001 w 1490593"/>
              <a:gd name="connsiteY1" fmla="*/ 0 h 375670"/>
              <a:gd name="connsiteX2" fmla="*/ 1361854 w 1490593"/>
              <a:gd name="connsiteY2" fmla="*/ 0 h 375670"/>
              <a:gd name="connsiteX3" fmla="*/ 1490593 w 1490593"/>
              <a:gd name="connsiteY3" fmla="*/ 128739 h 375670"/>
              <a:gd name="connsiteX4" fmla="*/ 1490593 w 1490593"/>
              <a:gd name="connsiteY4" fmla="*/ 242813 h 375670"/>
              <a:gd name="connsiteX5" fmla="*/ 1361854 w 1490593"/>
              <a:gd name="connsiteY5" fmla="*/ 371552 h 375670"/>
              <a:gd name="connsiteX6" fmla="*/ 347076 w 1490593"/>
              <a:gd name="connsiteY6" fmla="*/ 375670 h 375670"/>
              <a:gd name="connsiteX7" fmla="*/ 35 w 1490593"/>
              <a:gd name="connsiteY7" fmla="*/ 275763 h 375670"/>
              <a:gd name="connsiteX8" fmla="*/ 354262 w 1490593"/>
              <a:gd name="connsiteY8" fmla="*/ 128739 h 375670"/>
              <a:gd name="connsiteX0" fmla="*/ 85079 w 1221410"/>
              <a:gd name="connsiteY0" fmla="*/ 128739 h 375670"/>
              <a:gd name="connsiteX1" fmla="*/ 213818 w 1221410"/>
              <a:gd name="connsiteY1" fmla="*/ 0 h 375670"/>
              <a:gd name="connsiteX2" fmla="*/ 1092671 w 1221410"/>
              <a:gd name="connsiteY2" fmla="*/ 0 h 375670"/>
              <a:gd name="connsiteX3" fmla="*/ 1221410 w 1221410"/>
              <a:gd name="connsiteY3" fmla="*/ 128739 h 375670"/>
              <a:gd name="connsiteX4" fmla="*/ 1221410 w 1221410"/>
              <a:gd name="connsiteY4" fmla="*/ 242813 h 375670"/>
              <a:gd name="connsiteX5" fmla="*/ 1092671 w 1221410"/>
              <a:gd name="connsiteY5" fmla="*/ 371552 h 375670"/>
              <a:gd name="connsiteX6" fmla="*/ 77893 w 1221410"/>
              <a:gd name="connsiteY6" fmla="*/ 375670 h 375670"/>
              <a:gd name="connsiteX7" fmla="*/ 85079 w 1221410"/>
              <a:gd name="connsiteY7" fmla="*/ 128739 h 375670"/>
              <a:gd name="connsiteX0" fmla="*/ 79568 w 1215899"/>
              <a:gd name="connsiteY0" fmla="*/ 128739 h 375670"/>
              <a:gd name="connsiteX1" fmla="*/ 208307 w 1215899"/>
              <a:gd name="connsiteY1" fmla="*/ 0 h 375670"/>
              <a:gd name="connsiteX2" fmla="*/ 1087160 w 1215899"/>
              <a:gd name="connsiteY2" fmla="*/ 0 h 375670"/>
              <a:gd name="connsiteX3" fmla="*/ 1215899 w 1215899"/>
              <a:gd name="connsiteY3" fmla="*/ 128739 h 375670"/>
              <a:gd name="connsiteX4" fmla="*/ 1215899 w 1215899"/>
              <a:gd name="connsiteY4" fmla="*/ 242813 h 375670"/>
              <a:gd name="connsiteX5" fmla="*/ 1087160 w 1215899"/>
              <a:gd name="connsiteY5" fmla="*/ 371552 h 375670"/>
              <a:gd name="connsiteX6" fmla="*/ 72382 w 1215899"/>
              <a:gd name="connsiteY6" fmla="*/ 375670 h 375670"/>
              <a:gd name="connsiteX7" fmla="*/ 79568 w 1215899"/>
              <a:gd name="connsiteY7" fmla="*/ 128739 h 375670"/>
              <a:gd name="connsiteX0" fmla="*/ 7709 w 1144040"/>
              <a:gd name="connsiteY0" fmla="*/ 128739 h 375740"/>
              <a:gd name="connsiteX1" fmla="*/ 136448 w 1144040"/>
              <a:gd name="connsiteY1" fmla="*/ 0 h 375740"/>
              <a:gd name="connsiteX2" fmla="*/ 1015301 w 1144040"/>
              <a:gd name="connsiteY2" fmla="*/ 0 h 375740"/>
              <a:gd name="connsiteX3" fmla="*/ 1144040 w 1144040"/>
              <a:gd name="connsiteY3" fmla="*/ 128739 h 375740"/>
              <a:gd name="connsiteX4" fmla="*/ 1144040 w 1144040"/>
              <a:gd name="connsiteY4" fmla="*/ 242813 h 375740"/>
              <a:gd name="connsiteX5" fmla="*/ 1015301 w 1144040"/>
              <a:gd name="connsiteY5" fmla="*/ 371552 h 375740"/>
              <a:gd name="connsiteX6" fmla="*/ 523 w 1144040"/>
              <a:gd name="connsiteY6" fmla="*/ 375670 h 375740"/>
              <a:gd name="connsiteX7" fmla="*/ 7709 w 1144040"/>
              <a:gd name="connsiteY7" fmla="*/ 128739 h 375740"/>
              <a:gd name="connsiteX0" fmla="*/ 0 w 1136331"/>
              <a:gd name="connsiteY0" fmla="*/ 128739 h 375740"/>
              <a:gd name="connsiteX1" fmla="*/ 128739 w 1136331"/>
              <a:gd name="connsiteY1" fmla="*/ 0 h 375740"/>
              <a:gd name="connsiteX2" fmla="*/ 1007592 w 1136331"/>
              <a:gd name="connsiteY2" fmla="*/ 0 h 375740"/>
              <a:gd name="connsiteX3" fmla="*/ 1136331 w 1136331"/>
              <a:gd name="connsiteY3" fmla="*/ 128739 h 375740"/>
              <a:gd name="connsiteX4" fmla="*/ 1136331 w 1136331"/>
              <a:gd name="connsiteY4" fmla="*/ 242813 h 375740"/>
              <a:gd name="connsiteX5" fmla="*/ 1007592 w 1136331"/>
              <a:gd name="connsiteY5" fmla="*/ 371552 h 375740"/>
              <a:gd name="connsiteX6" fmla="*/ 5171 w 1136331"/>
              <a:gd name="connsiteY6" fmla="*/ 375670 h 375740"/>
              <a:gd name="connsiteX7" fmla="*/ 0 w 1136331"/>
              <a:gd name="connsiteY7" fmla="*/ 128739 h 37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6331" h="375740">
                <a:moveTo>
                  <a:pt x="0" y="128739"/>
                </a:moveTo>
                <a:cubicBezTo>
                  <a:pt x="0" y="57638"/>
                  <a:pt x="57638" y="0"/>
                  <a:pt x="128739" y="0"/>
                </a:cubicBezTo>
                <a:lnTo>
                  <a:pt x="1007592" y="0"/>
                </a:lnTo>
                <a:cubicBezTo>
                  <a:pt x="1078693" y="0"/>
                  <a:pt x="1136331" y="57638"/>
                  <a:pt x="1136331" y="128739"/>
                </a:cubicBezTo>
                <a:lnTo>
                  <a:pt x="1136331" y="242813"/>
                </a:lnTo>
                <a:cubicBezTo>
                  <a:pt x="1136331" y="313914"/>
                  <a:pt x="1078693" y="371552"/>
                  <a:pt x="1007592" y="371552"/>
                </a:cubicBezTo>
                <a:lnTo>
                  <a:pt x="5171" y="375670"/>
                </a:lnTo>
                <a:cubicBezTo>
                  <a:pt x="1995" y="380509"/>
                  <a:pt x="2060" y="133686"/>
                  <a:pt x="0" y="128739"/>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p:cNvSpPr>
            <a:spLocks noGrp="1"/>
          </p:cNvSpPr>
          <p:nvPr>
            <p:ph type="body" sz="quarter" idx="10"/>
          </p:nvPr>
        </p:nvSpPr>
        <p:spPr>
          <a:xfrm>
            <a:off x="838200" y="554299"/>
            <a:ext cx="10515600" cy="152350"/>
          </a:xfrm>
          <a:prstGeom prst="rect">
            <a:avLst/>
          </a:prstGeom>
        </p:spPr>
        <p:txBody>
          <a:bodyPr wrap="square" lIns="0" tIns="0" rIns="0" bIns="0">
            <a:noAutofit/>
          </a:bodyPr>
          <a:lstStyle>
            <a:lvl1pPr marL="0" indent="0">
              <a:lnSpc>
                <a:spcPct val="100000"/>
              </a:lnSpc>
              <a:spcBef>
                <a:spcPts val="0"/>
              </a:spcBef>
              <a:buNone/>
              <a:defRPr sz="1100" cap="all" spc="25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buNone/>
              <a:defRPr sz="1100" cap="all" spc="250" baseline="0">
                <a:solidFill>
                  <a:schemeClr val="accent4"/>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Click to edit Master text styles</a:t>
            </a:r>
          </a:p>
        </p:txBody>
      </p:sp>
      <p:sp>
        <p:nvSpPr>
          <p:cNvPr id="14" name="Oval 13"/>
          <p:cNvSpPr/>
          <p:nvPr userDrawn="1"/>
        </p:nvSpPr>
        <p:spPr>
          <a:xfrm>
            <a:off x="11609547" y="400050"/>
            <a:ext cx="339725" cy="3397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userDrawn="1"/>
        </p:nvSpPr>
        <p:spPr>
          <a:xfrm>
            <a:off x="11638914" y="479425"/>
            <a:ext cx="269875" cy="169277"/>
          </a:xfrm>
          <a:prstGeom prst="rect">
            <a:avLst/>
          </a:prstGeom>
          <a:noFill/>
        </p:spPr>
        <p:txBody>
          <a:bodyPr wrap="square" lIns="0" tIns="0" rIns="0" bIns="0" rtlCol="0">
            <a:spAutoFit/>
          </a:bodyPr>
          <a:lstStyle/>
          <a:p>
            <a:pPr algn="ctr"/>
            <a:fld id="{BD8018E6-5008-4D09-8834-2943DEA75A3D}" type="slidenum">
              <a:rPr lang="en-US" sz="1100" b="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b="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0" name="Group 9">
            <a:extLst>
              <a:ext uri="{FF2B5EF4-FFF2-40B4-BE49-F238E27FC236}">
                <a16:creationId xmlns:a16="http://schemas.microsoft.com/office/drawing/2014/main" id="{432CCB9E-EBCF-4AB0-A604-2319A299E946}"/>
              </a:ext>
            </a:extLst>
          </p:cNvPr>
          <p:cNvGrpSpPr/>
          <p:nvPr userDrawn="1"/>
        </p:nvGrpSpPr>
        <p:grpSpPr>
          <a:xfrm>
            <a:off x="0" y="1203481"/>
            <a:ext cx="543560" cy="38331"/>
            <a:chOff x="3244850" y="3002280"/>
            <a:chExt cx="1752600" cy="152400"/>
          </a:xfrm>
          <a:solidFill>
            <a:schemeClr val="accent3"/>
          </a:solidFill>
        </p:grpSpPr>
        <p:sp>
          <p:nvSpPr>
            <p:cNvPr id="11" name="Rectangle 10">
              <a:extLst>
                <a:ext uri="{FF2B5EF4-FFF2-40B4-BE49-F238E27FC236}">
                  <a16:creationId xmlns:a16="http://schemas.microsoft.com/office/drawing/2014/main" id="{36A33EC8-C09E-4709-A368-9DF9789D1453}"/>
                </a:ext>
              </a:extLst>
            </p:cNvPr>
            <p:cNvSpPr/>
            <p:nvPr/>
          </p:nvSpPr>
          <p:spPr>
            <a:xfrm>
              <a:off x="4121150" y="3002280"/>
              <a:ext cx="876300" cy="1524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9193B2-67C2-42BA-B53E-35B45A8958FA}"/>
                </a:ext>
              </a:extLst>
            </p:cNvPr>
            <p:cNvSpPr/>
            <p:nvPr/>
          </p:nvSpPr>
          <p:spPr>
            <a:xfrm>
              <a:off x="3244850" y="3002280"/>
              <a:ext cx="876300" cy="152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9" name="Title 8"/>
          <p:cNvSpPr>
            <a:spLocks noGrp="1"/>
          </p:cNvSpPr>
          <p:nvPr>
            <p:ph type="title"/>
          </p:nvPr>
        </p:nvSpPr>
        <p:spPr>
          <a:xfrm>
            <a:off x="917890" y="989484"/>
            <a:ext cx="10538460" cy="508179"/>
          </a:xfrm>
          <a:prstGeom prst="rect">
            <a:avLst/>
          </a:prstGeom>
          <a:noFill/>
        </p:spPr>
        <p:txBody>
          <a:bodyPr lIns="0" tIns="0" rIns="0" bIns="0" anchor="t" anchorCtr="0"/>
          <a:lstStyle>
            <a:lvl1pPr>
              <a:defRPr sz="32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3180132710"/>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guide id="5" orient="horz" pos="2304">
          <p15:clr>
            <a:srgbClr val="FBAE40"/>
          </p15:clr>
        </p15:guide>
        <p15:guide id="6" pos="2208">
          <p15:clr>
            <a:srgbClr val="FBAE40"/>
          </p15:clr>
        </p15:guide>
        <p15:guide id="7" pos="1315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Full pictur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lIns="0" tIns="0" rIns="0" bIns="0" anchor="ctr" anchorCtr="0"/>
          <a:lstStyle>
            <a:lvl1pPr marL="0" indent="0" algn="ctr">
              <a:buNone/>
              <a:defRPr sz="200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Tree>
    <p:extLst>
      <p:ext uri="{BB962C8B-B14F-4D97-AF65-F5344CB8AC3E}">
        <p14:creationId xmlns:p14="http://schemas.microsoft.com/office/powerpoint/2010/main" val="48557854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full color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96D0BC-6E23-4927-9B24-A7A206FA323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9077015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8_Default Slide">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C86D8C8-4DB9-4E58-A045-27871DAC7EA9}"/>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B2F940F-5391-422A-92DC-81654D411F7E}"/>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C2253A42-76A8-4B29-900F-BEFE489670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2">
            <a:extLst>
              <a:ext uri="{FF2B5EF4-FFF2-40B4-BE49-F238E27FC236}">
                <a16:creationId xmlns:a16="http://schemas.microsoft.com/office/drawing/2014/main" id="{4F2D4AC4-6987-41B2-99A4-31C955B055AE}"/>
              </a:ext>
            </a:extLst>
          </p:cNvPr>
          <p:cNvSpPr>
            <a:spLocks noGrp="1"/>
          </p:cNvSpPr>
          <p:nvPr>
            <p:ph type="pic" sz="quarter" idx="10"/>
          </p:nvPr>
        </p:nvSpPr>
        <p:spPr>
          <a:xfrm>
            <a:off x="1270000" y="1181100"/>
            <a:ext cx="3556000" cy="4533900"/>
          </a:xfrm>
          <a:prstGeom prst="roundRect">
            <a:avLst>
              <a:gd name="adj" fmla="val 10953"/>
            </a:avLst>
          </a:prstGeom>
        </p:spPr>
        <p:txBody>
          <a:bodyPr/>
          <a:lstStyle/>
          <a:p>
            <a:endParaRPr lang="en-US"/>
          </a:p>
        </p:txBody>
      </p:sp>
    </p:spTree>
    <p:extLst>
      <p:ext uri="{BB962C8B-B14F-4D97-AF65-F5344CB8AC3E}">
        <p14:creationId xmlns:p14="http://schemas.microsoft.com/office/powerpoint/2010/main" val="2376205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3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74155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Our Team Slide 01">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26EFBEF2-6562-4789-9EB3-DBEE7E01B9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Freeform 23"/>
          <p:cNvSpPr>
            <a:spLocks/>
          </p:cNvSpPr>
          <p:nvPr userDrawn="1"/>
        </p:nvSpPr>
        <p:spPr bwMode="auto">
          <a:xfrm>
            <a:off x="6959489" y="3073394"/>
            <a:ext cx="360569" cy="741594"/>
          </a:xfrm>
          <a:custGeom>
            <a:avLst/>
            <a:gdLst>
              <a:gd name="T0" fmla="*/ 286 w 362"/>
              <a:gd name="T1" fmla="*/ 745 h 745"/>
              <a:gd name="T2" fmla="*/ 362 w 362"/>
              <a:gd name="T3" fmla="*/ 745 h 745"/>
              <a:gd name="T4" fmla="*/ 53 w 362"/>
              <a:gd name="T5" fmla="*/ 0 h 745"/>
              <a:gd name="T6" fmla="*/ 0 w 362"/>
              <a:gd name="T7" fmla="*/ 54 h 745"/>
              <a:gd name="T8" fmla="*/ 286 w 362"/>
              <a:gd name="T9" fmla="*/ 745 h 745"/>
            </a:gdLst>
            <a:ahLst/>
            <a:cxnLst>
              <a:cxn ang="0">
                <a:pos x="T0" y="T1"/>
              </a:cxn>
              <a:cxn ang="0">
                <a:pos x="T2" y="T3"/>
              </a:cxn>
              <a:cxn ang="0">
                <a:pos x="T4" y="T5"/>
              </a:cxn>
              <a:cxn ang="0">
                <a:pos x="T6" y="T7"/>
              </a:cxn>
              <a:cxn ang="0">
                <a:pos x="T8" y="T9"/>
              </a:cxn>
            </a:cxnLst>
            <a:rect l="0" t="0" r="r" b="b"/>
            <a:pathLst>
              <a:path w="362" h="745">
                <a:moveTo>
                  <a:pt x="286" y="745"/>
                </a:moveTo>
                <a:cubicBezTo>
                  <a:pt x="362" y="745"/>
                  <a:pt x="362" y="745"/>
                  <a:pt x="362" y="745"/>
                </a:cubicBezTo>
                <a:cubicBezTo>
                  <a:pt x="345" y="460"/>
                  <a:pt x="231" y="201"/>
                  <a:pt x="53" y="0"/>
                </a:cubicBezTo>
                <a:cubicBezTo>
                  <a:pt x="0" y="54"/>
                  <a:pt x="0" y="54"/>
                  <a:pt x="0" y="54"/>
                </a:cubicBezTo>
                <a:cubicBezTo>
                  <a:pt x="164" y="240"/>
                  <a:pt x="269" y="481"/>
                  <a:pt x="286" y="745"/>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7" name="Freeform 24"/>
          <p:cNvSpPr>
            <a:spLocks/>
          </p:cNvSpPr>
          <p:nvPr userDrawn="1"/>
        </p:nvSpPr>
        <p:spPr bwMode="auto">
          <a:xfrm>
            <a:off x="5281952" y="2660829"/>
            <a:ext cx="1628098" cy="362273"/>
          </a:xfrm>
          <a:custGeom>
            <a:avLst/>
            <a:gdLst>
              <a:gd name="T0" fmla="*/ 818 w 1636"/>
              <a:gd name="T1" fmla="*/ 0 h 364"/>
              <a:gd name="T2" fmla="*/ 0 w 1636"/>
              <a:gd name="T3" fmla="*/ 311 h 364"/>
              <a:gd name="T4" fmla="*/ 54 w 1636"/>
              <a:gd name="T5" fmla="*/ 364 h 364"/>
              <a:gd name="T6" fmla="*/ 818 w 1636"/>
              <a:gd name="T7" fmla="*/ 76 h 364"/>
              <a:gd name="T8" fmla="*/ 1582 w 1636"/>
              <a:gd name="T9" fmla="*/ 364 h 364"/>
              <a:gd name="T10" fmla="*/ 1636 w 1636"/>
              <a:gd name="T11" fmla="*/ 311 h 364"/>
              <a:gd name="T12" fmla="*/ 818 w 1636"/>
              <a:gd name="T13" fmla="*/ 0 h 364"/>
            </a:gdLst>
            <a:ahLst/>
            <a:cxnLst>
              <a:cxn ang="0">
                <a:pos x="T0" y="T1"/>
              </a:cxn>
              <a:cxn ang="0">
                <a:pos x="T2" y="T3"/>
              </a:cxn>
              <a:cxn ang="0">
                <a:pos x="T4" y="T5"/>
              </a:cxn>
              <a:cxn ang="0">
                <a:pos x="T6" y="T7"/>
              </a:cxn>
              <a:cxn ang="0">
                <a:pos x="T8" y="T9"/>
              </a:cxn>
              <a:cxn ang="0">
                <a:pos x="T10" y="T11"/>
              </a:cxn>
              <a:cxn ang="0">
                <a:pos x="T12" y="T13"/>
              </a:cxn>
            </a:cxnLst>
            <a:rect l="0" t="0" r="r" b="b"/>
            <a:pathLst>
              <a:path w="1636" h="364">
                <a:moveTo>
                  <a:pt x="818" y="0"/>
                </a:moveTo>
                <a:cubicBezTo>
                  <a:pt x="504" y="0"/>
                  <a:pt x="218" y="117"/>
                  <a:pt x="0" y="311"/>
                </a:cubicBezTo>
                <a:cubicBezTo>
                  <a:pt x="54" y="364"/>
                  <a:pt x="54" y="364"/>
                  <a:pt x="54" y="364"/>
                </a:cubicBezTo>
                <a:cubicBezTo>
                  <a:pt x="258" y="185"/>
                  <a:pt x="525" y="76"/>
                  <a:pt x="818" y="76"/>
                </a:cubicBezTo>
                <a:cubicBezTo>
                  <a:pt x="1111" y="76"/>
                  <a:pt x="1378" y="185"/>
                  <a:pt x="1582" y="364"/>
                </a:cubicBezTo>
                <a:cubicBezTo>
                  <a:pt x="1636" y="311"/>
                  <a:pt x="1636" y="311"/>
                  <a:pt x="1636" y="311"/>
                </a:cubicBezTo>
                <a:cubicBezTo>
                  <a:pt x="1418" y="117"/>
                  <a:pt x="1132" y="0"/>
                  <a:pt x="818" y="0"/>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8" name="Freeform 25"/>
          <p:cNvSpPr>
            <a:spLocks/>
          </p:cNvSpPr>
          <p:nvPr userDrawn="1"/>
        </p:nvSpPr>
        <p:spPr bwMode="auto">
          <a:xfrm>
            <a:off x="6959489" y="3959897"/>
            <a:ext cx="360569" cy="741594"/>
          </a:xfrm>
          <a:custGeom>
            <a:avLst/>
            <a:gdLst>
              <a:gd name="T0" fmla="*/ 0 w 362"/>
              <a:gd name="T1" fmla="*/ 691 h 745"/>
              <a:gd name="T2" fmla="*/ 53 w 362"/>
              <a:gd name="T3" fmla="*/ 745 h 745"/>
              <a:gd name="T4" fmla="*/ 362 w 362"/>
              <a:gd name="T5" fmla="*/ 0 h 745"/>
              <a:gd name="T6" fmla="*/ 286 w 362"/>
              <a:gd name="T7" fmla="*/ 0 h 745"/>
              <a:gd name="T8" fmla="*/ 0 w 362"/>
              <a:gd name="T9" fmla="*/ 691 h 745"/>
            </a:gdLst>
            <a:ahLst/>
            <a:cxnLst>
              <a:cxn ang="0">
                <a:pos x="T0" y="T1"/>
              </a:cxn>
              <a:cxn ang="0">
                <a:pos x="T2" y="T3"/>
              </a:cxn>
              <a:cxn ang="0">
                <a:pos x="T4" y="T5"/>
              </a:cxn>
              <a:cxn ang="0">
                <a:pos x="T6" y="T7"/>
              </a:cxn>
              <a:cxn ang="0">
                <a:pos x="T8" y="T9"/>
              </a:cxn>
            </a:cxnLst>
            <a:rect l="0" t="0" r="r" b="b"/>
            <a:pathLst>
              <a:path w="362" h="745">
                <a:moveTo>
                  <a:pt x="0" y="691"/>
                </a:moveTo>
                <a:cubicBezTo>
                  <a:pt x="53" y="745"/>
                  <a:pt x="53" y="745"/>
                  <a:pt x="53" y="745"/>
                </a:cubicBezTo>
                <a:cubicBezTo>
                  <a:pt x="231" y="544"/>
                  <a:pt x="345" y="285"/>
                  <a:pt x="362" y="0"/>
                </a:cubicBezTo>
                <a:cubicBezTo>
                  <a:pt x="286" y="0"/>
                  <a:pt x="286" y="0"/>
                  <a:pt x="286" y="0"/>
                </a:cubicBezTo>
                <a:cubicBezTo>
                  <a:pt x="269" y="264"/>
                  <a:pt x="164" y="505"/>
                  <a:pt x="0" y="691"/>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9" name="Freeform 26"/>
          <p:cNvSpPr>
            <a:spLocks/>
          </p:cNvSpPr>
          <p:nvPr userDrawn="1"/>
        </p:nvSpPr>
        <p:spPr bwMode="auto">
          <a:xfrm>
            <a:off x="4871944" y="3073394"/>
            <a:ext cx="360569" cy="741594"/>
          </a:xfrm>
          <a:custGeom>
            <a:avLst/>
            <a:gdLst>
              <a:gd name="T0" fmla="*/ 362 w 362"/>
              <a:gd name="T1" fmla="*/ 54 h 745"/>
              <a:gd name="T2" fmla="*/ 309 w 362"/>
              <a:gd name="T3" fmla="*/ 0 h 745"/>
              <a:gd name="T4" fmla="*/ 0 w 362"/>
              <a:gd name="T5" fmla="*/ 745 h 745"/>
              <a:gd name="T6" fmla="*/ 76 w 362"/>
              <a:gd name="T7" fmla="*/ 745 h 745"/>
              <a:gd name="T8" fmla="*/ 362 w 362"/>
              <a:gd name="T9" fmla="*/ 54 h 745"/>
            </a:gdLst>
            <a:ahLst/>
            <a:cxnLst>
              <a:cxn ang="0">
                <a:pos x="T0" y="T1"/>
              </a:cxn>
              <a:cxn ang="0">
                <a:pos x="T2" y="T3"/>
              </a:cxn>
              <a:cxn ang="0">
                <a:pos x="T4" y="T5"/>
              </a:cxn>
              <a:cxn ang="0">
                <a:pos x="T6" y="T7"/>
              </a:cxn>
              <a:cxn ang="0">
                <a:pos x="T8" y="T9"/>
              </a:cxn>
            </a:cxnLst>
            <a:rect l="0" t="0" r="r" b="b"/>
            <a:pathLst>
              <a:path w="362" h="745">
                <a:moveTo>
                  <a:pt x="362" y="54"/>
                </a:moveTo>
                <a:cubicBezTo>
                  <a:pt x="309" y="0"/>
                  <a:pt x="309" y="0"/>
                  <a:pt x="309" y="0"/>
                </a:cubicBezTo>
                <a:cubicBezTo>
                  <a:pt x="131" y="201"/>
                  <a:pt x="17" y="460"/>
                  <a:pt x="0" y="745"/>
                </a:cubicBezTo>
                <a:cubicBezTo>
                  <a:pt x="76" y="745"/>
                  <a:pt x="76" y="745"/>
                  <a:pt x="76" y="745"/>
                </a:cubicBezTo>
                <a:cubicBezTo>
                  <a:pt x="93" y="481"/>
                  <a:pt x="198" y="240"/>
                  <a:pt x="362" y="54"/>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1" name="Freeform 28"/>
          <p:cNvSpPr>
            <a:spLocks/>
          </p:cNvSpPr>
          <p:nvPr userDrawn="1"/>
        </p:nvSpPr>
        <p:spPr bwMode="auto">
          <a:xfrm>
            <a:off x="4871944" y="3959897"/>
            <a:ext cx="360569" cy="741594"/>
          </a:xfrm>
          <a:custGeom>
            <a:avLst/>
            <a:gdLst>
              <a:gd name="T0" fmla="*/ 76 w 362"/>
              <a:gd name="T1" fmla="*/ 0 h 745"/>
              <a:gd name="T2" fmla="*/ 0 w 362"/>
              <a:gd name="T3" fmla="*/ 0 h 745"/>
              <a:gd name="T4" fmla="*/ 309 w 362"/>
              <a:gd name="T5" fmla="*/ 745 h 745"/>
              <a:gd name="T6" fmla="*/ 362 w 362"/>
              <a:gd name="T7" fmla="*/ 691 h 745"/>
              <a:gd name="T8" fmla="*/ 76 w 362"/>
              <a:gd name="T9" fmla="*/ 0 h 745"/>
            </a:gdLst>
            <a:ahLst/>
            <a:cxnLst>
              <a:cxn ang="0">
                <a:pos x="T0" y="T1"/>
              </a:cxn>
              <a:cxn ang="0">
                <a:pos x="T2" y="T3"/>
              </a:cxn>
              <a:cxn ang="0">
                <a:pos x="T4" y="T5"/>
              </a:cxn>
              <a:cxn ang="0">
                <a:pos x="T6" y="T7"/>
              </a:cxn>
              <a:cxn ang="0">
                <a:pos x="T8" y="T9"/>
              </a:cxn>
            </a:cxnLst>
            <a:rect l="0" t="0" r="r" b="b"/>
            <a:pathLst>
              <a:path w="362" h="745">
                <a:moveTo>
                  <a:pt x="76" y="0"/>
                </a:moveTo>
                <a:cubicBezTo>
                  <a:pt x="0" y="0"/>
                  <a:pt x="0" y="0"/>
                  <a:pt x="0" y="0"/>
                </a:cubicBezTo>
                <a:cubicBezTo>
                  <a:pt x="17" y="285"/>
                  <a:pt x="131" y="544"/>
                  <a:pt x="309" y="745"/>
                </a:cubicBezTo>
                <a:cubicBezTo>
                  <a:pt x="362" y="691"/>
                  <a:pt x="362" y="691"/>
                  <a:pt x="362" y="691"/>
                </a:cubicBezTo>
                <a:cubicBezTo>
                  <a:pt x="198" y="505"/>
                  <a:pt x="93" y="264"/>
                  <a:pt x="76" y="0"/>
                </a:cubicBezTo>
                <a:close/>
              </a:path>
            </a:pathLst>
          </a:custGeom>
          <a:solidFill>
            <a:schemeClr val="accent6"/>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3" name="Freeform 11"/>
          <p:cNvSpPr>
            <a:spLocks/>
          </p:cNvSpPr>
          <p:nvPr userDrawn="1"/>
        </p:nvSpPr>
        <p:spPr bwMode="auto">
          <a:xfrm>
            <a:off x="5164320" y="2955762"/>
            <a:ext cx="184973" cy="184973"/>
          </a:xfrm>
          <a:custGeom>
            <a:avLst/>
            <a:gdLst>
              <a:gd name="T0" fmla="*/ 153 w 186"/>
              <a:gd name="T1" fmla="*/ 153 h 186"/>
              <a:gd name="T2" fmla="*/ 33 w 186"/>
              <a:gd name="T3" fmla="*/ 153 h 186"/>
              <a:gd name="T4" fmla="*/ 33 w 186"/>
              <a:gd name="T5" fmla="*/ 33 h 186"/>
              <a:gd name="T6" fmla="*/ 153 w 186"/>
              <a:gd name="T7" fmla="*/ 33 h 186"/>
              <a:gd name="T8" fmla="*/ 153 w 186"/>
              <a:gd name="T9" fmla="*/ 153 h 186"/>
            </a:gdLst>
            <a:ahLst/>
            <a:cxnLst>
              <a:cxn ang="0">
                <a:pos x="T0" y="T1"/>
              </a:cxn>
              <a:cxn ang="0">
                <a:pos x="T2" y="T3"/>
              </a:cxn>
              <a:cxn ang="0">
                <a:pos x="T4" y="T5"/>
              </a:cxn>
              <a:cxn ang="0">
                <a:pos x="T6" y="T7"/>
              </a:cxn>
              <a:cxn ang="0">
                <a:pos x="T8" y="T9"/>
              </a:cxn>
            </a:cxnLst>
            <a:rect l="0" t="0" r="r" b="b"/>
            <a:pathLst>
              <a:path w="186" h="186">
                <a:moveTo>
                  <a:pt x="153" y="153"/>
                </a:moveTo>
                <a:cubicBezTo>
                  <a:pt x="120" y="186"/>
                  <a:pt x="66" y="186"/>
                  <a:pt x="33" y="153"/>
                </a:cubicBezTo>
                <a:cubicBezTo>
                  <a:pt x="0" y="120"/>
                  <a:pt x="0" y="66"/>
                  <a:pt x="33" y="33"/>
                </a:cubicBezTo>
                <a:cubicBezTo>
                  <a:pt x="66" y="0"/>
                  <a:pt x="120" y="0"/>
                  <a:pt x="153" y="33"/>
                </a:cubicBezTo>
                <a:cubicBezTo>
                  <a:pt x="186" y="66"/>
                  <a:pt x="186" y="120"/>
                  <a:pt x="153" y="15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4" name="Freeform 12"/>
          <p:cNvSpPr>
            <a:spLocks/>
          </p:cNvSpPr>
          <p:nvPr userDrawn="1"/>
        </p:nvSpPr>
        <p:spPr bwMode="auto">
          <a:xfrm>
            <a:off x="6842709" y="4634151"/>
            <a:ext cx="184973" cy="184973"/>
          </a:xfrm>
          <a:custGeom>
            <a:avLst/>
            <a:gdLst>
              <a:gd name="T0" fmla="*/ 153 w 186"/>
              <a:gd name="T1" fmla="*/ 153 h 186"/>
              <a:gd name="T2" fmla="*/ 33 w 186"/>
              <a:gd name="T3" fmla="*/ 153 h 186"/>
              <a:gd name="T4" fmla="*/ 33 w 186"/>
              <a:gd name="T5" fmla="*/ 33 h 186"/>
              <a:gd name="T6" fmla="*/ 153 w 186"/>
              <a:gd name="T7" fmla="*/ 33 h 186"/>
              <a:gd name="T8" fmla="*/ 153 w 186"/>
              <a:gd name="T9" fmla="*/ 153 h 186"/>
            </a:gdLst>
            <a:ahLst/>
            <a:cxnLst>
              <a:cxn ang="0">
                <a:pos x="T0" y="T1"/>
              </a:cxn>
              <a:cxn ang="0">
                <a:pos x="T2" y="T3"/>
              </a:cxn>
              <a:cxn ang="0">
                <a:pos x="T4" y="T5"/>
              </a:cxn>
              <a:cxn ang="0">
                <a:pos x="T6" y="T7"/>
              </a:cxn>
              <a:cxn ang="0">
                <a:pos x="T8" y="T9"/>
              </a:cxn>
            </a:cxnLst>
            <a:rect l="0" t="0" r="r" b="b"/>
            <a:pathLst>
              <a:path w="186" h="186">
                <a:moveTo>
                  <a:pt x="153" y="153"/>
                </a:moveTo>
                <a:cubicBezTo>
                  <a:pt x="120" y="186"/>
                  <a:pt x="66" y="186"/>
                  <a:pt x="33" y="153"/>
                </a:cubicBezTo>
                <a:cubicBezTo>
                  <a:pt x="0" y="120"/>
                  <a:pt x="0" y="66"/>
                  <a:pt x="33" y="33"/>
                </a:cubicBezTo>
                <a:cubicBezTo>
                  <a:pt x="66" y="0"/>
                  <a:pt x="120" y="0"/>
                  <a:pt x="153" y="33"/>
                </a:cubicBezTo>
                <a:cubicBezTo>
                  <a:pt x="186" y="66"/>
                  <a:pt x="186" y="120"/>
                  <a:pt x="153" y="15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5" name="Freeform 13"/>
          <p:cNvSpPr>
            <a:spLocks/>
          </p:cNvSpPr>
          <p:nvPr userDrawn="1"/>
        </p:nvSpPr>
        <p:spPr bwMode="auto">
          <a:xfrm>
            <a:off x="5002362" y="2793805"/>
            <a:ext cx="214807" cy="214807"/>
          </a:xfrm>
          <a:custGeom>
            <a:avLst/>
            <a:gdLst>
              <a:gd name="T0" fmla="*/ 0 w 252"/>
              <a:gd name="T1" fmla="*/ 37 h 252"/>
              <a:gd name="T2" fmla="*/ 216 w 252"/>
              <a:gd name="T3" fmla="*/ 252 h 252"/>
              <a:gd name="T4" fmla="*/ 252 w 252"/>
              <a:gd name="T5" fmla="*/ 216 h 252"/>
              <a:gd name="T6" fmla="*/ 37 w 252"/>
              <a:gd name="T7" fmla="*/ 0 h 252"/>
              <a:gd name="T8" fmla="*/ 0 w 252"/>
              <a:gd name="T9" fmla="*/ 37 h 252"/>
            </a:gdLst>
            <a:ahLst/>
            <a:cxnLst>
              <a:cxn ang="0">
                <a:pos x="T0" y="T1"/>
              </a:cxn>
              <a:cxn ang="0">
                <a:pos x="T2" y="T3"/>
              </a:cxn>
              <a:cxn ang="0">
                <a:pos x="T4" y="T5"/>
              </a:cxn>
              <a:cxn ang="0">
                <a:pos x="T6" y="T7"/>
              </a:cxn>
              <a:cxn ang="0">
                <a:pos x="T8" y="T9"/>
              </a:cxn>
            </a:cxnLst>
            <a:rect l="0" t="0" r="r" b="b"/>
            <a:pathLst>
              <a:path w="252" h="252">
                <a:moveTo>
                  <a:pt x="0" y="37"/>
                </a:moveTo>
                <a:lnTo>
                  <a:pt x="216" y="252"/>
                </a:lnTo>
                <a:lnTo>
                  <a:pt x="252" y="216"/>
                </a:lnTo>
                <a:lnTo>
                  <a:pt x="37" y="0"/>
                </a:lnTo>
                <a:lnTo>
                  <a:pt x="0" y="37"/>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6" name="Freeform 14"/>
          <p:cNvSpPr>
            <a:spLocks/>
          </p:cNvSpPr>
          <p:nvPr userDrawn="1"/>
        </p:nvSpPr>
        <p:spPr bwMode="auto">
          <a:xfrm>
            <a:off x="6974833" y="4766274"/>
            <a:ext cx="214807" cy="214807"/>
          </a:xfrm>
          <a:custGeom>
            <a:avLst/>
            <a:gdLst>
              <a:gd name="T0" fmla="*/ 0 w 252"/>
              <a:gd name="T1" fmla="*/ 36 h 252"/>
              <a:gd name="T2" fmla="*/ 215 w 252"/>
              <a:gd name="T3" fmla="*/ 252 h 252"/>
              <a:gd name="T4" fmla="*/ 252 w 252"/>
              <a:gd name="T5" fmla="*/ 215 h 252"/>
              <a:gd name="T6" fmla="*/ 36 w 252"/>
              <a:gd name="T7" fmla="*/ 0 h 252"/>
              <a:gd name="T8" fmla="*/ 0 w 252"/>
              <a:gd name="T9" fmla="*/ 36 h 252"/>
            </a:gdLst>
            <a:ahLst/>
            <a:cxnLst>
              <a:cxn ang="0">
                <a:pos x="T0" y="T1"/>
              </a:cxn>
              <a:cxn ang="0">
                <a:pos x="T2" y="T3"/>
              </a:cxn>
              <a:cxn ang="0">
                <a:pos x="T4" y="T5"/>
              </a:cxn>
              <a:cxn ang="0">
                <a:pos x="T6" y="T7"/>
              </a:cxn>
              <a:cxn ang="0">
                <a:pos x="T8" y="T9"/>
              </a:cxn>
            </a:cxnLst>
            <a:rect l="0" t="0" r="r" b="b"/>
            <a:pathLst>
              <a:path w="252" h="252">
                <a:moveTo>
                  <a:pt x="0" y="36"/>
                </a:moveTo>
                <a:lnTo>
                  <a:pt x="215" y="252"/>
                </a:lnTo>
                <a:lnTo>
                  <a:pt x="252" y="215"/>
                </a:lnTo>
                <a:lnTo>
                  <a:pt x="36" y="0"/>
                </a:lnTo>
                <a:lnTo>
                  <a:pt x="0" y="36"/>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7" name="Oval 15"/>
          <p:cNvSpPr>
            <a:spLocks noChangeArrowheads="1"/>
          </p:cNvSpPr>
          <p:nvPr userDrawn="1"/>
        </p:nvSpPr>
        <p:spPr bwMode="auto">
          <a:xfrm>
            <a:off x="4825062" y="3803054"/>
            <a:ext cx="168777" cy="168777"/>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8" name="Oval 16"/>
          <p:cNvSpPr>
            <a:spLocks noChangeArrowheads="1"/>
          </p:cNvSpPr>
          <p:nvPr userDrawn="1"/>
        </p:nvSpPr>
        <p:spPr bwMode="auto">
          <a:xfrm>
            <a:off x="7198163" y="3803054"/>
            <a:ext cx="168777" cy="168777"/>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19" name="Rectangle 17"/>
          <p:cNvSpPr>
            <a:spLocks noChangeArrowheads="1"/>
          </p:cNvSpPr>
          <p:nvPr userDrawn="1"/>
        </p:nvSpPr>
        <p:spPr bwMode="auto">
          <a:xfrm>
            <a:off x="4571896" y="3865279"/>
            <a:ext cx="259132" cy="44325"/>
          </a:xfrm>
          <a:prstGeom prst="rect">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0" name="Rectangle 18"/>
          <p:cNvSpPr>
            <a:spLocks noChangeArrowheads="1"/>
          </p:cNvSpPr>
          <p:nvPr userDrawn="1"/>
        </p:nvSpPr>
        <p:spPr bwMode="auto">
          <a:xfrm>
            <a:off x="7360973" y="3865279"/>
            <a:ext cx="259132" cy="44325"/>
          </a:xfrm>
          <a:prstGeom prst="rect">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1" name="Freeform 19"/>
          <p:cNvSpPr>
            <a:spLocks/>
          </p:cNvSpPr>
          <p:nvPr userDrawn="1"/>
        </p:nvSpPr>
        <p:spPr bwMode="auto">
          <a:xfrm>
            <a:off x="5164320" y="4634151"/>
            <a:ext cx="184973" cy="184973"/>
          </a:xfrm>
          <a:custGeom>
            <a:avLst/>
            <a:gdLst>
              <a:gd name="T0" fmla="*/ 153 w 186"/>
              <a:gd name="T1" fmla="*/ 33 h 186"/>
              <a:gd name="T2" fmla="*/ 153 w 186"/>
              <a:gd name="T3" fmla="*/ 153 h 186"/>
              <a:gd name="T4" fmla="*/ 33 w 186"/>
              <a:gd name="T5" fmla="*/ 153 h 186"/>
              <a:gd name="T6" fmla="*/ 33 w 186"/>
              <a:gd name="T7" fmla="*/ 33 h 186"/>
              <a:gd name="T8" fmla="*/ 153 w 186"/>
              <a:gd name="T9" fmla="*/ 33 h 186"/>
            </a:gdLst>
            <a:ahLst/>
            <a:cxnLst>
              <a:cxn ang="0">
                <a:pos x="T0" y="T1"/>
              </a:cxn>
              <a:cxn ang="0">
                <a:pos x="T2" y="T3"/>
              </a:cxn>
              <a:cxn ang="0">
                <a:pos x="T4" y="T5"/>
              </a:cxn>
              <a:cxn ang="0">
                <a:pos x="T6" y="T7"/>
              </a:cxn>
              <a:cxn ang="0">
                <a:pos x="T8" y="T9"/>
              </a:cxn>
            </a:cxnLst>
            <a:rect l="0" t="0" r="r" b="b"/>
            <a:pathLst>
              <a:path w="186" h="186">
                <a:moveTo>
                  <a:pt x="153" y="33"/>
                </a:moveTo>
                <a:cubicBezTo>
                  <a:pt x="186" y="66"/>
                  <a:pt x="186" y="120"/>
                  <a:pt x="153" y="153"/>
                </a:cubicBezTo>
                <a:cubicBezTo>
                  <a:pt x="120" y="186"/>
                  <a:pt x="66" y="186"/>
                  <a:pt x="33" y="153"/>
                </a:cubicBezTo>
                <a:cubicBezTo>
                  <a:pt x="0" y="120"/>
                  <a:pt x="0" y="66"/>
                  <a:pt x="33" y="33"/>
                </a:cubicBezTo>
                <a:cubicBezTo>
                  <a:pt x="66" y="0"/>
                  <a:pt x="120" y="0"/>
                  <a:pt x="153" y="3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2" name="Freeform 20"/>
          <p:cNvSpPr>
            <a:spLocks/>
          </p:cNvSpPr>
          <p:nvPr userDrawn="1"/>
        </p:nvSpPr>
        <p:spPr bwMode="auto">
          <a:xfrm>
            <a:off x="6842709" y="2955762"/>
            <a:ext cx="184973" cy="184973"/>
          </a:xfrm>
          <a:custGeom>
            <a:avLst/>
            <a:gdLst>
              <a:gd name="T0" fmla="*/ 153 w 186"/>
              <a:gd name="T1" fmla="*/ 33 h 186"/>
              <a:gd name="T2" fmla="*/ 153 w 186"/>
              <a:gd name="T3" fmla="*/ 153 h 186"/>
              <a:gd name="T4" fmla="*/ 33 w 186"/>
              <a:gd name="T5" fmla="*/ 153 h 186"/>
              <a:gd name="T6" fmla="*/ 33 w 186"/>
              <a:gd name="T7" fmla="*/ 33 h 186"/>
              <a:gd name="T8" fmla="*/ 153 w 186"/>
              <a:gd name="T9" fmla="*/ 33 h 186"/>
            </a:gdLst>
            <a:ahLst/>
            <a:cxnLst>
              <a:cxn ang="0">
                <a:pos x="T0" y="T1"/>
              </a:cxn>
              <a:cxn ang="0">
                <a:pos x="T2" y="T3"/>
              </a:cxn>
              <a:cxn ang="0">
                <a:pos x="T4" y="T5"/>
              </a:cxn>
              <a:cxn ang="0">
                <a:pos x="T6" y="T7"/>
              </a:cxn>
              <a:cxn ang="0">
                <a:pos x="T8" y="T9"/>
              </a:cxn>
            </a:cxnLst>
            <a:rect l="0" t="0" r="r" b="b"/>
            <a:pathLst>
              <a:path w="186" h="186">
                <a:moveTo>
                  <a:pt x="153" y="33"/>
                </a:moveTo>
                <a:cubicBezTo>
                  <a:pt x="186" y="66"/>
                  <a:pt x="186" y="120"/>
                  <a:pt x="153" y="153"/>
                </a:cubicBezTo>
                <a:cubicBezTo>
                  <a:pt x="120" y="186"/>
                  <a:pt x="66" y="186"/>
                  <a:pt x="33" y="153"/>
                </a:cubicBezTo>
                <a:cubicBezTo>
                  <a:pt x="0" y="120"/>
                  <a:pt x="0" y="66"/>
                  <a:pt x="33" y="33"/>
                </a:cubicBezTo>
                <a:cubicBezTo>
                  <a:pt x="66" y="0"/>
                  <a:pt x="120" y="0"/>
                  <a:pt x="153" y="33"/>
                </a:cubicBez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3" name="Freeform 21"/>
          <p:cNvSpPr>
            <a:spLocks/>
          </p:cNvSpPr>
          <p:nvPr userDrawn="1"/>
        </p:nvSpPr>
        <p:spPr bwMode="auto">
          <a:xfrm>
            <a:off x="5002362" y="4766274"/>
            <a:ext cx="214807" cy="214807"/>
          </a:xfrm>
          <a:custGeom>
            <a:avLst/>
            <a:gdLst>
              <a:gd name="T0" fmla="*/ 37 w 252"/>
              <a:gd name="T1" fmla="*/ 252 h 252"/>
              <a:gd name="T2" fmla="*/ 252 w 252"/>
              <a:gd name="T3" fmla="*/ 36 h 252"/>
              <a:gd name="T4" fmla="*/ 216 w 252"/>
              <a:gd name="T5" fmla="*/ 0 h 252"/>
              <a:gd name="T6" fmla="*/ 0 w 252"/>
              <a:gd name="T7" fmla="*/ 215 h 252"/>
              <a:gd name="T8" fmla="*/ 37 w 252"/>
              <a:gd name="T9" fmla="*/ 252 h 252"/>
            </a:gdLst>
            <a:ahLst/>
            <a:cxnLst>
              <a:cxn ang="0">
                <a:pos x="T0" y="T1"/>
              </a:cxn>
              <a:cxn ang="0">
                <a:pos x="T2" y="T3"/>
              </a:cxn>
              <a:cxn ang="0">
                <a:pos x="T4" y="T5"/>
              </a:cxn>
              <a:cxn ang="0">
                <a:pos x="T6" y="T7"/>
              </a:cxn>
              <a:cxn ang="0">
                <a:pos x="T8" y="T9"/>
              </a:cxn>
            </a:cxnLst>
            <a:rect l="0" t="0" r="r" b="b"/>
            <a:pathLst>
              <a:path w="252" h="252">
                <a:moveTo>
                  <a:pt x="37" y="252"/>
                </a:moveTo>
                <a:lnTo>
                  <a:pt x="252" y="36"/>
                </a:lnTo>
                <a:lnTo>
                  <a:pt x="216" y="0"/>
                </a:lnTo>
                <a:lnTo>
                  <a:pt x="0" y="215"/>
                </a:lnTo>
                <a:lnTo>
                  <a:pt x="37" y="252"/>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4" name="Freeform 22"/>
          <p:cNvSpPr>
            <a:spLocks/>
          </p:cNvSpPr>
          <p:nvPr userDrawn="1"/>
        </p:nvSpPr>
        <p:spPr bwMode="auto">
          <a:xfrm>
            <a:off x="6974833" y="2793805"/>
            <a:ext cx="214807" cy="214807"/>
          </a:xfrm>
          <a:custGeom>
            <a:avLst/>
            <a:gdLst>
              <a:gd name="T0" fmla="*/ 36 w 252"/>
              <a:gd name="T1" fmla="*/ 252 h 252"/>
              <a:gd name="T2" fmla="*/ 252 w 252"/>
              <a:gd name="T3" fmla="*/ 37 h 252"/>
              <a:gd name="T4" fmla="*/ 215 w 252"/>
              <a:gd name="T5" fmla="*/ 0 h 252"/>
              <a:gd name="T6" fmla="*/ 0 w 252"/>
              <a:gd name="T7" fmla="*/ 216 h 252"/>
              <a:gd name="T8" fmla="*/ 36 w 252"/>
              <a:gd name="T9" fmla="*/ 252 h 252"/>
            </a:gdLst>
            <a:ahLst/>
            <a:cxnLst>
              <a:cxn ang="0">
                <a:pos x="T0" y="T1"/>
              </a:cxn>
              <a:cxn ang="0">
                <a:pos x="T2" y="T3"/>
              </a:cxn>
              <a:cxn ang="0">
                <a:pos x="T4" y="T5"/>
              </a:cxn>
              <a:cxn ang="0">
                <a:pos x="T6" y="T7"/>
              </a:cxn>
              <a:cxn ang="0">
                <a:pos x="T8" y="T9"/>
              </a:cxn>
            </a:cxnLst>
            <a:rect l="0" t="0" r="r" b="b"/>
            <a:pathLst>
              <a:path w="252" h="252">
                <a:moveTo>
                  <a:pt x="36" y="252"/>
                </a:moveTo>
                <a:lnTo>
                  <a:pt x="252" y="37"/>
                </a:lnTo>
                <a:lnTo>
                  <a:pt x="215" y="0"/>
                </a:lnTo>
                <a:lnTo>
                  <a:pt x="0" y="216"/>
                </a:lnTo>
                <a:lnTo>
                  <a:pt x="36" y="252"/>
                </a:lnTo>
                <a:close/>
              </a:path>
            </a:pathLst>
          </a:cu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5" name="Oval 5"/>
          <p:cNvSpPr>
            <a:spLocks noChangeArrowheads="1"/>
          </p:cNvSpPr>
          <p:nvPr userDrawn="1"/>
        </p:nvSpPr>
        <p:spPr bwMode="auto">
          <a:xfrm>
            <a:off x="3963278" y="1783702"/>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6" name="Oval 6"/>
          <p:cNvSpPr>
            <a:spLocks noChangeArrowheads="1"/>
          </p:cNvSpPr>
          <p:nvPr userDrawn="1"/>
        </p:nvSpPr>
        <p:spPr bwMode="auto">
          <a:xfrm>
            <a:off x="6987618" y="1783702"/>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7" name="Oval 7"/>
          <p:cNvSpPr>
            <a:spLocks noChangeArrowheads="1"/>
          </p:cNvSpPr>
          <p:nvPr userDrawn="1"/>
        </p:nvSpPr>
        <p:spPr bwMode="auto">
          <a:xfrm>
            <a:off x="3963278" y="4749226"/>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8" name="Oval 8"/>
          <p:cNvSpPr>
            <a:spLocks noChangeArrowheads="1"/>
          </p:cNvSpPr>
          <p:nvPr userDrawn="1"/>
        </p:nvSpPr>
        <p:spPr bwMode="auto">
          <a:xfrm>
            <a:off x="6987618" y="4749226"/>
            <a:ext cx="1241105" cy="1241957"/>
          </a:xfrm>
          <a:prstGeom prst="ellipse">
            <a:avLst/>
          </a:prstGeom>
          <a:solidFill>
            <a:schemeClr val="accent1"/>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29" name="Oval 9"/>
          <p:cNvSpPr>
            <a:spLocks noChangeArrowheads="1"/>
          </p:cNvSpPr>
          <p:nvPr userDrawn="1"/>
        </p:nvSpPr>
        <p:spPr bwMode="auto">
          <a:xfrm>
            <a:off x="7614138" y="3266038"/>
            <a:ext cx="1241105" cy="1242810"/>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30" name="Oval 10"/>
          <p:cNvSpPr>
            <a:spLocks noChangeArrowheads="1"/>
          </p:cNvSpPr>
          <p:nvPr userDrawn="1"/>
        </p:nvSpPr>
        <p:spPr bwMode="auto">
          <a:xfrm>
            <a:off x="3336759" y="3266038"/>
            <a:ext cx="1241105" cy="1242810"/>
          </a:xfrm>
          <a:prstGeom prst="ellipse">
            <a:avLst/>
          </a:prstGeom>
          <a:solidFill>
            <a:schemeClr val="accent2"/>
          </a:solidFill>
          <a:ln w="6350" cap="flat">
            <a:noFill/>
            <a:prstDash val="solid"/>
            <a:miter lim="800000"/>
            <a:headEnd/>
            <a:tailEnd/>
          </a:ln>
        </p:spPr>
        <p:txBody>
          <a:bodyPr vert="horz" wrap="square" lIns="45720" tIns="22860" rIns="45720" bIns="22860" numCol="1" anchor="t" anchorCtr="0" compatLnSpc="1">
            <a:prstTxWarp prst="textNoShape">
              <a:avLst/>
            </a:prstTxWarp>
          </a:bodyPr>
          <a:lstStyle/>
          <a:p>
            <a:endParaRPr lang="en-US"/>
          </a:p>
        </p:txBody>
      </p:sp>
      <p:sp>
        <p:nvSpPr>
          <p:cNvPr id="51" name="Picture Placeholder 50"/>
          <p:cNvSpPr>
            <a:spLocks noGrp="1"/>
          </p:cNvSpPr>
          <p:nvPr>
            <p:ph type="pic" sz="quarter" idx="12"/>
          </p:nvPr>
        </p:nvSpPr>
        <p:spPr>
          <a:xfrm>
            <a:off x="4045341" y="1865822"/>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2" name="Picture Placeholder 51"/>
          <p:cNvSpPr>
            <a:spLocks noGrp="1"/>
          </p:cNvSpPr>
          <p:nvPr>
            <p:ph type="pic" sz="quarter" idx="13"/>
          </p:nvPr>
        </p:nvSpPr>
        <p:spPr>
          <a:xfrm>
            <a:off x="3418822" y="3348214"/>
            <a:ext cx="1076978" cy="1078457"/>
          </a:xfrm>
          <a:custGeom>
            <a:avLst/>
            <a:gdLst>
              <a:gd name="connsiteX0" fmla="*/ 998588 w 1997176"/>
              <a:gd name="connsiteY0" fmla="*/ 0 h 1999918"/>
              <a:gd name="connsiteX1" fmla="*/ 1997176 w 1997176"/>
              <a:gd name="connsiteY1" fmla="*/ 999959 h 1999918"/>
              <a:gd name="connsiteX2" fmla="*/ 998588 w 1997176"/>
              <a:gd name="connsiteY2" fmla="*/ 1999918 h 1999918"/>
              <a:gd name="connsiteX3" fmla="*/ 0 w 1997176"/>
              <a:gd name="connsiteY3" fmla="*/ 999959 h 1999918"/>
              <a:gd name="connsiteX4" fmla="*/ 998588 w 1997176"/>
              <a:gd name="connsiteY4" fmla="*/ 0 h 1999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9918">
                <a:moveTo>
                  <a:pt x="998588" y="0"/>
                </a:moveTo>
                <a:cubicBezTo>
                  <a:pt x="1550093" y="0"/>
                  <a:pt x="1997176" y="447697"/>
                  <a:pt x="1997176" y="999959"/>
                </a:cubicBezTo>
                <a:cubicBezTo>
                  <a:pt x="1997176" y="1552221"/>
                  <a:pt x="1550093" y="1999918"/>
                  <a:pt x="998588" y="1999918"/>
                </a:cubicBezTo>
                <a:cubicBezTo>
                  <a:pt x="447083" y="1999918"/>
                  <a:pt x="0" y="1552221"/>
                  <a:pt x="0" y="999959"/>
                </a:cubicBezTo>
                <a:cubicBezTo>
                  <a:pt x="0" y="447697"/>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3" name="Picture Placeholder 52"/>
          <p:cNvSpPr>
            <a:spLocks noGrp="1"/>
          </p:cNvSpPr>
          <p:nvPr>
            <p:ph type="pic" sz="quarter" idx="14"/>
          </p:nvPr>
        </p:nvSpPr>
        <p:spPr>
          <a:xfrm>
            <a:off x="4045341" y="4831346"/>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4" name="Picture Placeholder 53"/>
          <p:cNvSpPr>
            <a:spLocks noGrp="1"/>
          </p:cNvSpPr>
          <p:nvPr>
            <p:ph type="pic" sz="quarter" idx="15"/>
          </p:nvPr>
        </p:nvSpPr>
        <p:spPr>
          <a:xfrm>
            <a:off x="7069682" y="4831346"/>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55" name="Picture Placeholder 54"/>
          <p:cNvSpPr>
            <a:spLocks noGrp="1"/>
          </p:cNvSpPr>
          <p:nvPr>
            <p:ph type="pic" sz="quarter" idx="16"/>
          </p:nvPr>
        </p:nvSpPr>
        <p:spPr>
          <a:xfrm>
            <a:off x="7696201" y="3348214"/>
            <a:ext cx="1076978" cy="1078457"/>
          </a:xfrm>
          <a:custGeom>
            <a:avLst/>
            <a:gdLst>
              <a:gd name="connsiteX0" fmla="*/ 998588 w 1997176"/>
              <a:gd name="connsiteY0" fmla="*/ 0 h 1999918"/>
              <a:gd name="connsiteX1" fmla="*/ 1997176 w 1997176"/>
              <a:gd name="connsiteY1" fmla="*/ 999959 h 1999918"/>
              <a:gd name="connsiteX2" fmla="*/ 998588 w 1997176"/>
              <a:gd name="connsiteY2" fmla="*/ 1999918 h 1999918"/>
              <a:gd name="connsiteX3" fmla="*/ 0 w 1997176"/>
              <a:gd name="connsiteY3" fmla="*/ 999959 h 1999918"/>
              <a:gd name="connsiteX4" fmla="*/ 998588 w 1997176"/>
              <a:gd name="connsiteY4" fmla="*/ 0 h 1999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9918">
                <a:moveTo>
                  <a:pt x="998588" y="0"/>
                </a:moveTo>
                <a:cubicBezTo>
                  <a:pt x="1550093" y="0"/>
                  <a:pt x="1997176" y="447697"/>
                  <a:pt x="1997176" y="999959"/>
                </a:cubicBezTo>
                <a:cubicBezTo>
                  <a:pt x="1997176" y="1552221"/>
                  <a:pt x="1550093" y="1999918"/>
                  <a:pt x="998588" y="1999918"/>
                </a:cubicBezTo>
                <a:cubicBezTo>
                  <a:pt x="447083" y="1999918"/>
                  <a:pt x="0" y="1552221"/>
                  <a:pt x="0" y="999959"/>
                </a:cubicBezTo>
                <a:cubicBezTo>
                  <a:pt x="0" y="447697"/>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56" name="Picture Placeholder 55"/>
          <p:cNvSpPr>
            <a:spLocks noGrp="1"/>
          </p:cNvSpPr>
          <p:nvPr>
            <p:ph type="pic" sz="quarter" idx="17"/>
          </p:nvPr>
        </p:nvSpPr>
        <p:spPr>
          <a:xfrm>
            <a:off x="7069682" y="1865822"/>
            <a:ext cx="1076978" cy="1077718"/>
          </a:xfrm>
          <a:custGeom>
            <a:avLst/>
            <a:gdLst>
              <a:gd name="connsiteX0" fmla="*/ 998588 w 1997176"/>
              <a:gd name="connsiteY0" fmla="*/ 0 h 1998548"/>
              <a:gd name="connsiteX1" fmla="*/ 1997176 w 1997176"/>
              <a:gd name="connsiteY1" fmla="*/ 999274 h 1998548"/>
              <a:gd name="connsiteX2" fmla="*/ 998588 w 1997176"/>
              <a:gd name="connsiteY2" fmla="*/ 1998548 h 1998548"/>
              <a:gd name="connsiteX3" fmla="*/ 0 w 1997176"/>
              <a:gd name="connsiteY3" fmla="*/ 999274 h 1998548"/>
              <a:gd name="connsiteX4" fmla="*/ 998588 w 1997176"/>
              <a:gd name="connsiteY4" fmla="*/ 0 h 1998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7176" h="1998548">
                <a:moveTo>
                  <a:pt x="998588" y="0"/>
                </a:moveTo>
                <a:cubicBezTo>
                  <a:pt x="1550093" y="0"/>
                  <a:pt x="1997176" y="447390"/>
                  <a:pt x="1997176" y="999274"/>
                </a:cubicBezTo>
                <a:cubicBezTo>
                  <a:pt x="1997176" y="1551158"/>
                  <a:pt x="1550093" y="1998548"/>
                  <a:pt x="998588" y="1998548"/>
                </a:cubicBezTo>
                <a:cubicBezTo>
                  <a:pt x="447083" y="1998548"/>
                  <a:pt x="0" y="1551158"/>
                  <a:pt x="0" y="999274"/>
                </a:cubicBezTo>
                <a:cubicBezTo>
                  <a:pt x="0" y="447390"/>
                  <a:pt x="447083" y="0"/>
                  <a:pt x="998588"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57" name="Picture Placeholder 56"/>
          <p:cNvSpPr>
            <a:spLocks noGrp="1"/>
          </p:cNvSpPr>
          <p:nvPr>
            <p:ph type="pic" sz="quarter" idx="18"/>
          </p:nvPr>
        </p:nvSpPr>
        <p:spPr>
          <a:xfrm>
            <a:off x="5199247" y="2990072"/>
            <a:ext cx="1793507" cy="1794739"/>
          </a:xfrm>
          <a:custGeom>
            <a:avLst/>
            <a:gdLst>
              <a:gd name="connsiteX0" fmla="*/ 1793507 w 3587014"/>
              <a:gd name="connsiteY0" fmla="*/ 0 h 3589478"/>
              <a:gd name="connsiteX1" fmla="*/ 3587014 w 3587014"/>
              <a:gd name="connsiteY1" fmla="*/ 1794739 h 3589478"/>
              <a:gd name="connsiteX2" fmla="*/ 1793507 w 3587014"/>
              <a:gd name="connsiteY2" fmla="*/ 3589478 h 3589478"/>
              <a:gd name="connsiteX3" fmla="*/ 0 w 3587014"/>
              <a:gd name="connsiteY3" fmla="*/ 1794739 h 3589478"/>
              <a:gd name="connsiteX4" fmla="*/ 1793507 w 3587014"/>
              <a:gd name="connsiteY4" fmla="*/ 0 h 358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7014" h="3589478">
                <a:moveTo>
                  <a:pt x="1793507" y="0"/>
                </a:moveTo>
                <a:cubicBezTo>
                  <a:pt x="2784034" y="0"/>
                  <a:pt x="3587014" y="803532"/>
                  <a:pt x="3587014" y="1794739"/>
                </a:cubicBezTo>
                <a:cubicBezTo>
                  <a:pt x="3587014" y="2785946"/>
                  <a:pt x="2784034" y="3589478"/>
                  <a:pt x="1793507" y="3589478"/>
                </a:cubicBezTo>
                <a:cubicBezTo>
                  <a:pt x="802980" y="3589478"/>
                  <a:pt x="0" y="2785946"/>
                  <a:pt x="0" y="1794739"/>
                </a:cubicBezTo>
                <a:cubicBezTo>
                  <a:pt x="0" y="803532"/>
                  <a:pt x="802980" y="0"/>
                  <a:pt x="1793507" y="0"/>
                </a:cubicBezTo>
                <a:close/>
              </a:path>
            </a:pathLst>
          </a:custGeom>
        </p:spPr>
        <p:txBody>
          <a:bodyPr wrap="square" lIns="0" tIns="0" rIns="0" bIns="0" anchor="ctr" anchorCtr="0">
            <a:noAutofit/>
          </a:bodyPr>
          <a:lstStyle>
            <a:lvl1pPr marL="0" indent="0" algn="ctr">
              <a:buFontTx/>
              <a:buNone/>
              <a:defRPr sz="12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a:p>
        </p:txBody>
      </p:sp>
      <p:sp>
        <p:nvSpPr>
          <p:cNvPr id="35" name="Oval 34">
            <a:extLst>
              <a:ext uri="{FF2B5EF4-FFF2-40B4-BE49-F238E27FC236}">
                <a16:creationId xmlns:a16="http://schemas.microsoft.com/office/drawing/2014/main" id="{ED192682-8DC8-4B5B-BB43-9BCE5AB3E319}"/>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E1427D3-ED75-4889-A91C-8EB62D9236CE}"/>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65203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Our Team Slide 0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0C5B7E-6D4F-4106-A169-1491034190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Freeform 29"/>
          <p:cNvSpPr/>
          <p:nvPr userDrawn="1"/>
        </p:nvSpPr>
        <p:spPr>
          <a:xfrm>
            <a:off x="4352785" y="2103198"/>
            <a:ext cx="3486432" cy="3486431"/>
          </a:xfrm>
          <a:custGeom>
            <a:avLst/>
            <a:gdLst>
              <a:gd name="connsiteX0" fmla="*/ 3486432 w 6972864"/>
              <a:gd name="connsiteY0" fmla="*/ 471481 h 6972862"/>
              <a:gd name="connsiteX1" fmla="*/ 471481 w 6972864"/>
              <a:gd name="connsiteY1" fmla="*/ 3486431 h 6972862"/>
              <a:gd name="connsiteX2" fmla="*/ 3486432 w 6972864"/>
              <a:gd name="connsiteY2" fmla="*/ 6501381 h 6972862"/>
              <a:gd name="connsiteX3" fmla="*/ 6501383 w 6972864"/>
              <a:gd name="connsiteY3" fmla="*/ 3486431 h 6972862"/>
              <a:gd name="connsiteX4" fmla="*/ 3486432 w 6972864"/>
              <a:gd name="connsiteY4" fmla="*/ 471481 h 6972862"/>
              <a:gd name="connsiteX5" fmla="*/ 3486432 w 6972864"/>
              <a:gd name="connsiteY5" fmla="*/ 0 h 6972862"/>
              <a:gd name="connsiteX6" fmla="*/ 6972864 w 6972864"/>
              <a:gd name="connsiteY6" fmla="*/ 3486431 h 6972862"/>
              <a:gd name="connsiteX7" fmla="*/ 3486432 w 6972864"/>
              <a:gd name="connsiteY7" fmla="*/ 6972862 h 6972862"/>
              <a:gd name="connsiteX8" fmla="*/ 0 w 6972864"/>
              <a:gd name="connsiteY8" fmla="*/ 3486431 h 6972862"/>
              <a:gd name="connsiteX9" fmla="*/ 3486432 w 6972864"/>
              <a:gd name="connsiteY9" fmla="*/ 0 h 697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72864" h="6972862">
                <a:moveTo>
                  <a:pt x="3486432" y="471481"/>
                </a:moveTo>
                <a:cubicBezTo>
                  <a:pt x="1821321" y="471481"/>
                  <a:pt x="471481" y="1821320"/>
                  <a:pt x="471481" y="3486431"/>
                </a:cubicBezTo>
                <a:cubicBezTo>
                  <a:pt x="471481" y="5151542"/>
                  <a:pt x="1821321" y="6501381"/>
                  <a:pt x="3486432" y="6501381"/>
                </a:cubicBezTo>
                <a:cubicBezTo>
                  <a:pt x="5151543" y="6501381"/>
                  <a:pt x="6501383" y="5151542"/>
                  <a:pt x="6501383" y="3486431"/>
                </a:cubicBezTo>
                <a:cubicBezTo>
                  <a:pt x="6501383" y="1821320"/>
                  <a:pt x="5151543" y="471481"/>
                  <a:pt x="3486432" y="471481"/>
                </a:cubicBezTo>
                <a:close/>
                <a:moveTo>
                  <a:pt x="3486432" y="0"/>
                </a:moveTo>
                <a:cubicBezTo>
                  <a:pt x="5411935" y="0"/>
                  <a:pt x="6972864" y="1560928"/>
                  <a:pt x="6972864" y="3486431"/>
                </a:cubicBezTo>
                <a:cubicBezTo>
                  <a:pt x="6972864" y="5411934"/>
                  <a:pt x="5411935" y="6972862"/>
                  <a:pt x="3486432" y="6972862"/>
                </a:cubicBezTo>
                <a:cubicBezTo>
                  <a:pt x="1560929" y="6972862"/>
                  <a:pt x="0" y="5411934"/>
                  <a:pt x="0" y="3486431"/>
                </a:cubicBezTo>
                <a:cubicBezTo>
                  <a:pt x="0" y="1560928"/>
                  <a:pt x="1560929" y="0"/>
                  <a:pt x="3486432" y="0"/>
                </a:cubicBezTo>
                <a:close/>
              </a:path>
            </a:pathLst>
          </a:cu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Teardrop 30"/>
          <p:cNvSpPr/>
          <p:nvPr userDrawn="1"/>
        </p:nvSpPr>
        <p:spPr>
          <a:xfrm rot="10800000">
            <a:off x="6138379" y="1960081"/>
            <a:ext cx="1836152" cy="183615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ardrop 31"/>
          <p:cNvSpPr/>
          <p:nvPr userDrawn="1"/>
        </p:nvSpPr>
        <p:spPr>
          <a:xfrm rot="10800000" flipH="1">
            <a:off x="4217469" y="1960082"/>
            <a:ext cx="1836153" cy="1836151"/>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ardrop 32"/>
          <p:cNvSpPr/>
          <p:nvPr userDrawn="1"/>
        </p:nvSpPr>
        <p:spPr>
          <a:xfrm rot="10800000" flipV="1">
            <a:off x="6138379" y="3880990"/>
            <a:ext cx="1836152" cy="183615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ardrop 48"/>
          <p:cNvSpPr/>
          <p:nvPr userDrawn="1"/>
        </p:nvSpPr>
        <p:spPr>
          <a:xfrm rot="10800000" flipH="1" flipV="1">
            <a:off x="4217469" y="3880990"/>
            <a:ext cx="1836153" cy="1836151"/>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60"/>
          <p:cNvSpPr>
            <a:spLocks noGrp="1"/>
          </p:cNvSpPr>
          <p:nvPr>
            <p:ph type="pic" sz="quarter" idx="17"/>
          </p:nvPr>
        </p:nvSpPr>
        <p:spPr>
          <a:xfrm>
            <a:off x="6233290" y="2054993"/>
            <a:ext cx="1646329" cy="1646328"/>
          </a:xfrm>
          <a:custGeom>
            <a:avLst/>
            <a:gdLst>
              <a:gd name="connsiteX0" fmla="*/ 1646329 w 3292658"/>
              <a:gd name="connsiteY0" fmla="*/ 0 h 3292656"/>
              <a:gd name="connsiteX1" fmla="*/ 3292658 w 3292658"/>
              <a:gd name="connsiteY1" fmla="*/ 1646328 h 3292656"/>
              <a:gd name="connsiteX2" fmla="*/ 1646329 w 3292658"/>
              <a:gd name="connsiteY2" fmla="*/ 3292656 h 3292656"/>
              <a:gd name="connsiteX3" fmla="*/ 0 w 3292658"/>
              <a:gd name="connsiteY3" fmla="*/ 3292656 h 3292656"/>
              <a:gd name="connsiteX4" fmla="*/ 0 w 3292658"/>
              <a:gd name="connsiteY4" fmla="*/ 1646328 h 3292656"/>
              <a:gd name="connsiteX5" fmla="*/ 1646329 w 3292658"/>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58" h="3292656">
                <a:moveTo>
                  <a:pt x="1646329" y="0"/>
                </a:moveTo>
                <a:cubicBezTo>
                  <a:pt x="2555571" y="0"/>
                  <a:pt x="3292658" y="737086"/>
                  <a:pt x="3292658" y="1646328"/>
                </a:cubicBezTo>
                <a:cubicBezTo>
                  <a:pt x="3292658" y="2555570"/>
                  <a:pt x="2555571" y="3292656"/>
                  <a:pt x="1646329" y="3292656"/>
                </a:cubicBezTo>
                <a:lnTo>
                  <a:pt x="0" y="3292656"/>
                </a:lnTo>
                <a:lnTo>
                  <a:pt x="0" y="1646328"/>
                </a:lnTo>
                <a:cubicBezTo>
                  <a:pt x="0" y="737086"/>
                  <a:pt x="737087" y="0"/>
                  <a:pt x="1646329"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62" name="Picture Placeholder 61"/>
          <p:cNvSpPr>
            <a:spLocks noGrp="1"/>
          </p:cNvSpPr>
          <p:nvPr>
            <p:ph type="pic" sz="quarter" idx="18"/>
          </p:nvPr>
        </p:nvSpPr>
        <p:spPr>
          <a:xfrm>
            <a:off x="4312381" y="2054993"/>
            <a:ext cx="1646330" cy="1646328"/>
          </a:xfrm>
          <a:custGeom>
            <a:avLst/>
            <a:gdLst>
              <a:gd name="connsiteX0" fmla="*/ 1646330 w 3292660"/>
              <a:gd name="connsiteY0" fmla="*/ 0 h 3292656"/>
              <a:gd name="connsiteX1" fmla="*/ 3292660 w 3292660"/>
              <a:gd name="connsiteY1" fmla="*/ 1646328 h 3292656"/>
              <a:gd name="connsiteX2" fmla="*/ 3292660 w 3292660"/>
              <a:gd name="connsiteY2" fmla="*/ 3292656 h 3292656"/>
              <a:gd name="connsiteX3" fmla="*/ 1646330 w 3292660"/>
              <a:gd name="connsiteY3" fmla="*/ 3292656 h 3292656"/>
              <a:gd name="connsiteX4" fmla="*/ 0 w 3292660"/>
              <a:gd name="connsiteY4" fmla="*/ 1646328 h 3292656"/>
              <a:gd name="connsiteX5" fmla="*/ 1646330 w 3292660"/>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60" h="3292656">
                <a:moveTo>
                  <a:pt x="1646330" y="0"/>
                </a:moveTo>
                <a:cubicBezTo>
                  <a:pt x="2555573" y="0"/>
                  <a:pt x="3292660" y="737086"/>
                  <a:pt x="3292660" y="1646328"/>
                </a:cubicBezTo>
                <a:lnTo>
                  <a:pt x="3292660" y="3292656"/>
                </a:lnTo>
                <a:lnTo>
                  <a:pt x="1646330" y="3292656"/>
                </a:lnTo>
                <a:cubicBezTo>
                  <a:pt x="737087" y="3292656"/>
                  <a:pt x="0" y="2555570"/>
                  <a:pt x="0" y="1646328"/>
                </a:cubicBezTo>
                <a:cubicBezTo>
                  <a:pt x="0" y="737086"/>
                  <a:pt x="737087" y="0"/>
                  <a:pt x="1646330"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63" name="Picture Placeholder 62"/>
          <p:cNvSpPr>
            <a:spLocks noGrp="1"/>
          </p:cNvSpPr>
          <p:nvPr>
            <p:ph type="pic" sz="quarter" idx="19"/>
          </p:nvPr>
        </p:nvSpPr>
        <p:spPr>
          <a:xfrm>
            <a:off x="4312381" y="3975901"/>
            <a:ext cx="1646330" cy="1646328"/>
          </a:xfrm>
          <a:custGeom>
            <a:avLst/>
            <a:gdLst>
              <a:gd name="connsiteX0" fmla="*/ 1646330 w 3292660"/>
              <a:gd name="connsiteY0" fmla="*/ 0 h 3292656"/>
              <a:gd name="connsiteX1" fmla="*/ 3292660 w 3292660"/>
              <a:gd name="connsiteY1" fmla="*/ 0 h 3292656"/>
              <a:gd name="connsiteX2" fmla="*/ 3292660 w 3292660"/>
              <a:gd name="connsiteY2" fmla="*/ 1646328 h 3292656"/>
              <a:gd name="connsiteX3" fmla="*/ 1646330 w 3292660"/>
              <a:gd name="connsiteY3" fmla="*/ 3292656 h 3292656"/>
              <a:gd name="connsiteX4" fmla="*/ 0 w 3292660"/>
              <a:gd name="connsiteY4" fmla="*/ 1646328 h 3292656"/>
              <a:gd name="connsiteX5" fmla="*/ 1646330 w 3292660"/>
              <a:gd name="connsiteY5" fmla="*/ 0 h 329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2660" h="3292656">
                <a:moveTo>
                  <a:pt x="1646330" y="0"/>
                </a:moveTo>
                <a:lnTo>
                  <a:pt x="3292660" y="0"/>
                </a:lnTo>
                <a:lnTo>
                  <a:pt x="3292660" y="1646328"/>
                </a:lnTo>
                <a:cubicBezTo>
                  <a:pt x="3292660" y="2555570"/>
                  <a:pt x="2555573" y="3292656"/>
                  <a:pt x="1646330" y="3292656"/>
                </a:cubicBezTo>
                <a:cubicBezTo>
                  <a:pt x="737087" y="3292656"/>
                  <a:pt x="0" y="2555570"/>
                  <a:pt x="0" y="1646328"/>
                </a:cubicBezTo>
                <a:cubicBezTo>
                  <a:pt x="0" y="737086"/>
                  <a:pt x="737087" y="0"/>
                  <a:pt x="1646330" y="0"/>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58" name="Picture Placeholder 57"/>
          <p:cNvSpPr>
            <a:spLocks noGrp="1"/>
          </p:cNvSpPr>
          <p:nvPr>
            <p:ph type="pic" sz="quarter" idx="20"/>
          </p:nvPr>
        </p:nvSpPr>
        <p:spPr>
          <a:xfrm>
            <a:off x="6233290" y="3975901"/>
            <a:ext cx="1646329" cy="1646328"/>
          </a:xfrm>
          <a:custGeom>
            <a:avLst/>
            <a:gdLst>
              <a:gd name="connsiteX0" fmla="*/ 0 w 3292658"/>
              <a:gd name="connsiteY0" fmla="*/ 0 h 3292656"/>
              <a:gd name="connsiteX1" fmla="*/ 1646329 w 3292658"/>
              <a:gd name="connsiteY1" fmla="*/ 0 h 3292656"/>
              <a:gd name="connsiteX2" fmla="*/ 3292658 w 3292658"/>
              <a:gd name="connsiteY2" fmla="*/ 1646328 h 3292656"/>
              <a:gd name="connsiteX3" fmla="*/ 1646329 w 3292658"/>
              <a:gd name="connsiteY3" fmla="*/ 3292656 h 3292656"/>
              <a:gd name="connsiteX4" fmla="*/ 0 w 3292658"/>
              <a:gd name="connsiteY4" fmla="*/ 1646328 h 3292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2658" h="3292656">
                <a:moveTo>
                  <a:pt x="0" y="0"/>
                </a:moveTo>
                <a:lnTo>
                  <a:pt x="1646329" y="0"/>
                </a:lnTo>
                <a:cubicBezTo>
                  <a:pt x="2555571" y="0"/>
                  <a:pt x="3292658" y="737086"/>
                  <a:pt x="3292658" y="1646328"/>
                </a:cubicBezTo>
                <a:cubicBezTo>
                  <a:pt x="3292658" y="2555570"/>
                  <a:pt x="2555571" y="3292656"/>
                  <a:pt x="1646329" y="3292656"/>
                </a:cubicBezTo>
                <a:cubicBezTo>
                  <a:pt x="737087" y="3292656"/>
                  <a:pt x="0" y="2555570"/>
                  <a:pt x="0" y="1646328"/>
                </a:cubicBezTo>
                <a:close/>
              </a:path>
            </a:pathLst>
          </a:custGeom>
          <a:solidFill>
            <a:schemeClr val="bg1"/>
          </a:solidFill>
        </p:spPr>
        <p:txBody>
          <a:bodyPr wrap="square" lIns="0" tIns="0" rIns="0" bIns="0" anchor="ctr" anchorCtr="0">
            <a:noAutofit/>
          </a:bodyPr>
          <a:lstStyle>
            <a:lvl1pPr marL="0" indent="0" algn="ctr">
              <a:buFontTx/>
              <a:buNone/>
              <a:defRPr sz="900">
                <a:solidFill>
                  <a:schemeClr val="tx2">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US" dirty="0"/>
          </a:p>
        </p:txBody>
      </p:sp>
      <p:sp>
        <p:nvSpPr>
          <p:cNvPr id="14" name="Oval 13">
            <a:extLst>
              <a:ext uri="{FF2B5EF4-FFF2-40B4-BE49-F238E27FC236}">
                <a16:creationId xmlns:a16="http://schemas.microsoft.com/office/drawing/2014/main" id="{6773EBBA-61CA-4A87-AFAC-0A83B289F911}"/>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B8B8023-13F8-4A14-88F3-0D0F3A7C0E00}"/>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02272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5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14144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s Layout">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147719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3" name="Picture Placeholder 7"/>
          <p:cNvSpPr>
            <a:spLocks noGrp="1"/>
          </p:cNvSpPr>
          <p:nvPr>
            <p:ph type="pic" sz="quarter" idx="11"/>
          </p:nvPr>
        </p:nvSpPr>
        <p:spPr>
          <a:xfrm>
            <a:off x="392610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4" name="Picture Placeholder 7"/>
          <p:cNvSpPr>
            <a:spLocks noGrp="1"/>
          </p:cNvSpPr>
          <p:nvPr>
            <p:ph type="pic" sz="quarter" idx="12"/>
          </p:nvPr>
        </p:nvSpPr>
        <p:spPr>
          <a:xfrm>
            <a:off x="637501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5" name="Picture Placeholder 7"/>
          <p:cNvSpPr>
            <a:spLocks noGrp="1"/>
          </p:cNvSpPr>
          <p:nvPr>
            <p:ph type="pic" sz="quarter" idx="13"/>
          </p:nvPr>
        </p:nvSpPr>
        <p:spPr>
          <a:xfrm>
            <a:off x="8823927" y="1321976"/>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6" name="Picture Placeholder 7"/>
          <p:cNvSpPr>
            <a:spLocks noGrp="1"/>
          </p:cNvSpPr>
          <p:nvPr>
            <p:ph type="pic" sz="quarter" idx="14"/>
          </p:nvPr>
        </p:nvSpPr>
        <p:spPr>
          <a:xfrm>
            <a:off x="147719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7" name="Picture Placeholder 7"/>
          <p:cNvSpPr>
            <a:spLocks noGrp="1"/>
          </p:cNvSpPr>
          <p:nvPr>
            <p:ph type="pic" sz="quarter" idx="15"/>
          </p:nvPr>
        </p:nvSpPr>
        <p:spPr>
          <a:xfrm>
            <a:off x="392610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8" name="Picture Placeholder 7"/>
          <p:cNvSpPr>
            <a:spLocks noGrp="1"/>
          </p:cNvSpPr>
          <p:nvPr>
            <p:ph type="pic" sz="quarter" idx="16"/>
          </p:nvPr>
        </p:nvSpPr>
        <p:spPr>
          <a:xfrm>
            <a:off x="637501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
        <p:nvSpPr>
          <p:cNvPr id="9" name="Picture Placeholder 7"/>
          <p:cNvSpPr>
            <a:spLocks noGrp="1"/>
          </p:cNvSpPr>
          <p:nvPr>
            <p:ph type="pic" sz="quarter" idx="17"/>
          </p:nvPr>
        </p:nvSpPr>
        <p:spPr>
          <a:xfrm>
            <a:off x="8823927" y="3697314"/>
            <a:ext cx="1828800" cy="18288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34817591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7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21043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1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01390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2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72205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4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904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7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77738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9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1274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0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05845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1_Default Slide">
    <p:spTree>
      <p:nvGrpSpPr>
        <p:cNvPr id="1" name=""/>
        <p:cNvGrpSpPr/>
        <p:nvPr/>
      </p:nvGrpSpPr>
      <p:grpSpPr>
        <a:xfrm>
          <a:off x="0" y="0"/>
          <a:ext cx="0" cy="0"/>
          <a:chOff x="0" y="0"/>
          <a:chExt cx="0" cy="0"/>
        </a:xfrm>
      </p:grpSpPr>
      <p:sp>
        <p:nvSpPr>
          <p:cNvPr id="5" name="Oval 4"/>
          <p:cNvSpPr/>
          <p:nvPr userDrawn="1"/>
        </p:nvSpPr>
        <p:spPr>
          <a:xfrm>
            <a:off x="11525250" y="373592"/>
            <a:ext cx="293159" cy="293159"/>
          </a:xfrm>
          <a:prstGeom prst="ellipse">
            <a:avLst/>
          </a:prstGeom>
          <a:solidFill>
            <a:schemeClr val="accent6"/>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17728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extLst>
    <p:ext uri="{DCECCB84-F9BA-43D5-87BE-67443E8EF086}">
      <p15:sldGuideLst xmlns:p15="http://schemas.microsoft.com/office/powerpoint/2012/main">
        <p15:guide id="1" pos="840">
          <p15:clr>
            <a:srgbClr val="FBAE40"/>
          </p15:clr>
        </p15:guide>
        <p15:guide id="2" pos="14520">
          <p15:clr>
            <a:srgbClr val="FBAE40"/>
          </p15:clr>
        </p15:guide>
        <p15:guide id="3" orient="horz" pos="7800">
          <p15:clr>
            <a:srgbClr val="FBAE40"/>
          </p15:clr>
        </p15:guide>
        <p15:guide id="4" orient="horz" pos="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A978961-E983-5243-9D40-751A29EC2008}"/>
              </a:ext>
            </a:extLst>
          </p:cNvPr>
          <p:cNvSpPr>
            <a:spLocks noGrp="1"/>
          </p:cNvSpPr>
          <p:nvPr>
            <p:ph type="sldNum" sz="quarter" idx="10"/>
          </p:nvPr>
        </p:nvSpPr>
        <p:spPr>
          <a:ln/>
        </p:spPr>
        <p:txBody>
          <a:bodyPr/>
          <a:lstStyle>
            <a:lvl1pPr>
              <a:defRPr/>
            </a:lvl1pPr>
          </a:lstStyle>
          <a:p>
            <a:pPr>
              <a:defRPr/>
            </a:pPr>
            <a:fld id="{46C54448-ED05-E24C-B5D5-B54034DCC9F7}" type="slidenum">
              <a:rPr lang="ru-RU" altLang="ru-RU"/>
              <a:pPr>
                <a:defRPr/>
              </a:pPr>
              <a:t>‹#›</a:t>
            </a:fld>
            <a:endParaRPr lang="ru-RU" altLang="ru-RU"/>
          </a:p>
        </p:txBody>
      </p:sp>
    </p:spTree>
    <p:extLst>
      <p:ext uri="{BB962C8B-B14F-4D97-AF65-F5344CB8AC3E}">
        <p14:creationId xmlns:p14="http://schemas.microsoft.com/office/powerpoint/2010/main" val="29782662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5_Title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8B55DB-BDBF-495A-B583-3A3434B7CA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10" y="0"/>
            <a:ext cx="12156780" cy="6858000"/>
          </a:xfrm>
          <a:prstGeom prst="rect">
            <a:avLst/>
          </a:prstGeom>
        </p:spPr>
      </p:pic>
      <p:sp>
        <p:nvSpPr>
          <p:cNvPr id="5" name="Text Placeholder 4">
            <a:extLst>
              <a:ext uri="{FF2B5EF4-FFF2-40B4-BE49-F238E27FC236}">
                <a16:creationId xmlns:a16="http://schemas.microsoft.com/office/drawing/2014/main" id="{D5FF55E8-F91F-48B0-81BC-EF44B2E24A58}"/>
              </a:ext>
            </a:extLst>
          </p:cNvPr>
          <p:cNvSpPr>
            <a:spLocks noGrp="1"/>
          </p:cNvSpPr>
          <p:nvPr>
            <p:ph type="body" sz="quarter" idx="12"/>
          </p:nvPr>
        </p:nvSpPr>
        <p:spPr>
          <a:xfrm>
            <a:off x="7708900" y="4257675"/>
            <a:ext cx="2654300" cy="508318"/>
          </a:xfrm>
        </p:spPr>
        <p:txBody>
          <a:bodyPr anchor="b" anchorCtr="0">
            <a:noAutofit/>
          </a:bodyPr>
          <a:lstStyle>
            <a:lvl1pPr marL="0" indent="0" algn="ctr">
              <a:lnSpc>
                <a:spcPct val="105000"/>
              </a:lnSpc>
              <a:spcBef>
                <a:spcPts val="0"/>
              </a:spcBef>
              <a:buNone/>
              <a:defRPr sz="1300" b="1">
                <a:solidFill>
                  <a:schemeClr val="bg2"/>
                </a:solidFill>
                <a:latin typeface="Open Sans"/>
              </a:defRPr>
            </a:lvl1pPr>
            <a:lvl2pPr marL="0" indent="0" algn="ctr">
              <a:lnSpc>
                <a:spcPct val="105000"/>
              </a:lnSpc>
              <a:spcBef>
                <a:spcPts val="0"/>
              </a:spcBef>
              <a:buNone/>
              <a:defRPr sz="1300">
                <a:solidFill>
                  <a:schemeClr val="bg2"/>
                </a:solidFill>
                <a:latin typeface="Open Sans"/>
              </a:defRPr>
            </a:lvl2pPr>
            <a:lvl3pPr>
              <a:defRPr sz="1200"/>
            </a:lvl3pPr>
            <a:lvl4pPr>
              <a:defRPr sz="1200"/>
            </a:lvl4pPr>
            <a:lvl5pPr>
              <a:defRPr sz="1200"/>
            </a:lvl5pPr>
          </a:lstStyle>
          <a:p>
            <a:pPr lvl="0"/>
            <a:r>
              <a:rPr lang="en-US" dirty="0"/>
              <a:t>Click to edit Master text styles</a:t>
            </a:r>
          </a:p>
          <a:p>
            <a:pPr lvl="1"/>
            <a:r>
              <a:rPr lang="en-US" dirty="0"/>
              <a:t>Second level</a:t>
            </a:r>
          </a:p>
        </p:txBody>
      </p:sp>
      <p:sp>
        <p:nvSpPr>
          <p:cNvPr id="2" name="Title 1">
            <a:extLst>
              <a:ext uri="{FF2B5EF4-FFF2-40B4-BE49-F238E27FC236}">
                <a16:creationId xmlns:a16="http://schemas.microsoft.com/office/drawing/2014/main" id="{C08154D1-6199-4118-9844-D7E16F80E6D1}"/>
              </a:ext>
            </a:extLst>
          </p:cNvPr>
          <p:cNvSpPr>
            <a:spLocks noGrp="1"/>
          </p:cNvSpPr>
          <p:nvPr>
            <p:ph type="ctrTitle"/>
          </p:nvPr>
        </p:nvSpPr>
        <p:spPr>
          <a:xfrm>
            <a:off x="6508750" y="1504949"/>
            <a:ext cx="4835525" cy="2447926"/>
          </a:xfrm>
        </p:spPr>
        <p:txBody>
          <a:bodyPr anchor="b">
            <a:noAutofit/>
          </a:bodyPr>
          <a:lstStyle>
            <a:lvl1pPr algn="ctr">
              <a:lnSpc>
                <a:spcPct val="100000"/>
              </a:lnSpc>
              <a:defRPr sz="5600" b="1" spc="-20" baseline="0">
                <a:solidFill>
                  <a:schemeClr val="bg2"/>
                </a:solidFill>
                <a:latin typeface="Open Sans"/>
              </a:defRPr>
            </a:lvl1pPr>
          </a:lstStyle>
          <a:p>
            <a:r>
              <a:rPr lang="en-US" dirty="0"/>
              <a:t>Click to edit Master title style</a:t>
            </a:r>
            <a:endParaRPr lang="en-GB" dirty="0"/>
          </a:p>
        </p:txBody>
      </p:sp>
    </p:spTree>
    <p:extLst>
      <p:ext uri="{BB962C8B-B14F-4D97-AF65-F5344CB8AC3E}">
        <p14:creationId xmlns:p14="http://schemas.microsoft.com/office/powerpoint/2010/main" val="4092972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Image">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0" y="0"/>
            <a:ext cx="6096000" cy="68580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5265019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able of Contents - Two Colum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8722-4B8A-483C-9D07-DB12AFB6D760}"/>
              </a:ext>
            </a:extLst>
          </p:cNvPr>
          <p:cNvSpPr>
            <a:spLocks noGrp="1"/>
          </p:cNvSpPr>
          <p:nvPr>
            <p:ph type="title"/>
          </p:nvPr>
        </p:nvSpPr>
        <p:spPr/>
        <p:txBody>
          <a:bodyPr/>
          <a:lstStyle>
            <a:lvl1pPr>
              <a:defRPr/>
            </a:lvl1pPr>
          </a:lstStyle>
          <a:p>
            <a:endParaRPr lang="en-GB" dirty="0"/>
          </a:p>
        </p:txBody>
      </p:sp>
      <p:sp>
        <p:nvSpPr>
          <p:cNvPr id="5" name="Slide Number Placeholder 4">
            <a:extLst>
              <a:ext uri="{FF2B5EF4-FFF2-40B4-BE49-F238E27FC236}">
                <a16:creationId xmlns:a16="http://schemas.microsoft.com/office/drawing/2014/main" id="{0436CBB1-4698-4E59-B2DD-75F72657B3E9}"/>
              </a:ext>
            </a:extLst>
          </p:cNvPr>
          <p:cNvSpPr>
            <a:spLocks noGrp="1"/>
          </p:cNvSpPr>
          <p:nvPr>
            <p:ph type="sldNum" sz="quarter" idx="12"/>
          </p:nvPr>
        </p:nvSpPr>
        <p:spPr/>
        <p:txBody>
          <a:bodyPr/>
          <a:lstStyle/>
          <a:p>
            <a:r>
              <a:rPr lang="en-GB" dirty="0"/>
              <a:t>Page </a:t>
            </a:r>
            <a:fld id="{A30585B2-4AE5-4E24-B2F9-21CF896AC489}" type="slidenum">
              <a:rPr lang="en-GB" smtClean="0"/>
              <a:pPr/>
              <a:t>‹#›</a:t>
            </a:fld>
            <a:endParaRPr lang="en-GB" dirty="0"/>
          </a:p>
        </p:txBody>
      </p:sp>
      <p:sp>
        <p:nvSpPr>
          <p:cNvPr id="7" name="Text Placeholder 6">
            <a:extLst>
              <a:ext uri="{FF2B5EF4-FFF2-40B4-BE49-F238E27FC236}">
                <a16:creationId xmlns:a16="http://schemas.microsoft.com/office/drawing/2014/main" id="{823235BC-F43D-4736-AE33-111FE081D684}"/>
              </a:ext>
            </a:extLst>
          </p:cNvPr>
          <p:cNvSpPr>
            <a:spLocks noGrp="1"/>
          </p:cNvSpPr>
          <p:nvPr>
            <p:ph type="body" sz="quarter" idx="13" hasCustomPrompt="1"/>
          </p:nvPr>
        </p:nvSpPr>
        <p:spPr>
          <a:xfrm>
            <a:off x="356400" y="1720850"/>
            <a:ext cx="11480400" cy="4264025"/>
          </a:xfrm>
        </p:spPr>
        <p:txBody>
          <a:bodyPr numCol="2"/>
          <a:lstStyle>
            <a:lvl1pPr marL="215900" marR="0" indent="-215900" algn="l" defTabSz="914400" rtl="0" eaLnBrk="1" fontAlgn="auto" latinLnBrk="0" hangingPunct="1">
              <a:lnSpc>
                <a:spcPct val="100000"/>
              </a:lnSpc>
              <a:spcBef>
                <a:spcPts val="1700"/>
              </a:spcBef>
              <a:spcAft>
                <a:spcPts val="0"/>
              </a:spcAft>
              <a:buClr>
                <a:srgbClr val="49ACF8"/>
              </a:buClr>
              <a:buSzTx/>
              <a:buFont typeface="Calibri" panose="020F0502020204030204" pitchFamily="34" charset="0"/>
              <a:buChar char="•"/>
              <a:tabLst>
                <a:tab pos="5029200" algn="r"/>
              </a:tabLst>
              <a:defRPr sz="1200" b="0">
                <a:solidFill>
                  <a:schemeClr val="tx1"/>
                </a:solidFill>
              </a:defRPr>
            </a:lvl1pPr>
            <a:lvl2pPr marL="360000" marR="0" indent="-144000" algn="l" defTabSz="914400" rtl="0" eaLnBrk="1" fontAlgn="auto" latinLnBrk="0" hangingPunct="1">
              <a:lnSpc>
                <a:spcPct val="100000"/>
              </a:lnSpc>
              <a:spcBef>
                <a:spcPts val="0"/>
              </a:spcBef>
              <a:spcAft>
                <a:spcPts val="0"/>
              </a:spcAft>
              <a:buClr>
                <a:srgbClr val="49ACF8"/>
              </a:buClr>
              <a:buSzTx/>
              <a:buFont typeface="Calibri" panose="020F0502020204030204" pitchFamily="34" charset="0"/>
              <a:buChar char="–"/>
              <a:tabLst>
                <a:tab pos="5029200" algn="r"/>
              </a:tabLst>
              <a:defRPr sz="1200">
                <a:solidFill>
                  <a:schemeClr val="tx1"/>
                </a:solidFill>
              </a:defRPr>
            </a:lvl2pPr>
            <a:lvl3pPr marL="504000" marR="0" indent="-144000" algn="l" defTabSz="941388" rtl="0" eaLnBrk="1" fontAlgn="auto" latinLnBrk="0" hangingPunct="1">
              <a:lnSpc>
                <a:spcPct val="100000"/>
              </a:lnSpc>
              <a:spcBef>
                <a:spcPts val="0"/>
              </a:spcBef>
              <a:spcAft>
                <a:spcPts val="0"/>
              </a:spcAft>
              <a:buClr>
                <a:srgbClr val="49ACF8"/>
              </a:buClr>
              <a:buSzTx/>
              <a:buFont typeface="Calibri" panose="020F0502020204030204" pitchFamily="34" charset="0"/>
              <a:buChar char="–"/>
              <a:tabLst>
                <a:tab pos="5029200" algn="r"/>
              </a:tabLst>
              <a:defRPr sz="1200">
                <a:solidFill>
                  <a:schemeClr val="tx1"/>
                </a:solidFill>
              </a:defRPr>
            </a:lvl3pPr>
            <a:lvl4pPr marL="252000" indent="-108000">
              <a:lnSpc>
                <a:spcPct val="100000"/>
              </a:lnSpc>
              <a:defRPr sz="1200">
                <a:solidFill>
                  <a:schemeClr val="tx1"/>
                </a:solidFill>
              </a:defRPr>
            </a:lvl4pPr>
            <a:lvl5pPr marL="360000" indent="-108000">
              <a:lnSpc>
                <a:spcPct val="100000"/>
              </a:lnSpc>
              <a:defRPr sz="1200">
                <a:solidFill>
                  <a:schemeClr val="tx1"/>
                </a:solidFill>
              </a:defRPr>
            </a:lvl5pPr>
          </a:lstStyle>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0"/>
            <a:r>
              <a:rPr lang="en-GB" b="0" dirty="0"/>
              <a:t>Contents	xx</a:t>
            </a:r>
          </a:p>
          <a:p>
            <a:pPr lvl="1"/>
            <a:r>
              <a:rPr lang="en-GB" b="0" dirty="0"/>
              <a:t>Contents	xx</a:t>
            </a:r>
          </a:p>
          <a:p>
            <a:pPr lvl="1"/>
            <a:r>
              <a:rPr lang="en-GB" b="0" dirty="0"/>
              <a:t>Contents	xx</a:t>
            </a:r>
          </a:p>
          <a:p>
            <a:pPr lvl="2"/>
            <a:r>
              <a:rPr lang="en-GB" b="0" dirty="0"/>
              <a:t>Contents	xx</a:t>
            </a:r>
          </a:p>
          <a:p>
            <a:pPr lvl="2"/>
            <a:r>
              <a:rPr lang="en-GB" b="0" dirty="0"/>
              <a:t>Contents	xx</a:t>
            </a:r>
          </a:p>
          <a:p>
            <a:pPr lvl="2"/>
            <a:endParaRPr lang="en-GB" dirty="0"/>
          </a:p>
        </p:txBody>
      </p:sp>
    </p:spTree>
    <p:extLst>
      <p:ext uri="{BB962C8B-B14F-4D97-AF65-F5344CB8AC3E}">
        <p14:creationId xmlns:p14="http://schemas.microsoft.com/office/powerpoint/2010/main" val="177502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F934-C12C-4140-854F-0344DFF7644D}"/>
              </a:ext>
            </a:extLst>
          </p:cNvPr>
          <p:cNvSpPr>
            <a:spLocks noGrp="1"/>
          </p:cNvSpPr>
          <p:nvPr>
            <p:ph type="title"/>
          </p:nvPr>
        </p:nvSpPr>
        <p:spPr/>
        <p:txBody>
          <a:bodyPr/>
          <a:lstStyle/>
          <a:p>
            <a:r>
              <a:rPr lang="en-US" dirty="0"/>
              <a:t>Click to edit Master title style</a:t>
            </a:r>
            <a:endParaRPr lang="en-GB" dirty="0"/>
          </a:p>
        </p:txBody>
      </p:sp>
      <p:sp>
        <p:nvSpPr>
          <p:cNvPr id="8" name="Slide Number Placeholder 7">
            <a:extLst>
              <a:ext uri="{FF2B5EF4-FFF2-40B4-BE49-F238E27FC236}">
                <a16:creationId xmlns:a16="http://schemas.microsoft.com/office/drawing/2014/main" id="{1D6E3BAA-6473-48ED-A3D0-B0644050B8B8}"/>
              </a:ext>
            </a:extLst>
          </p:cNvPr>
          <p:cNvSpPr>
            <a:spLocks noGrp="1"/>
          </p:cNvSpPr>
          <p:nvPr>
            <p:ph type="sldNum" sz="quarter" idx="12"/>
          </p:nvPr>
        </p:nvSpPr>
        <p:spPr/>
        <p:txBody>
          <a:bodyPr/>
          <a:lstStyle/>
          <a:p>
            <a:r>
              <a:rPr lang="en-GB" dirty="0"/>
              <a:t>Page </a:t>
            </a:r>
            <a:fld id="{A30585B2-4AE5-4E24-B2F9-21CF896AC489}" type="slidenum">
              <a:rPr lang="en-GB" smtClean="0"/>
              <a:pPr/>
              <a:t>‹#›</a:t>
            </a:fld>
            <a:endParaRPr lang="en-GB" dirty="0"/>
          </a:p>
        </p:txBody>
      </p:sp>
    </p:spTree>
    <p:extLst>
      <p:ext uri="{BB962C8B-B14F-4D97-AF65-F5344CB8AC3E}">
        <p14:creationId xmlns:p14="http://schemas.microsoft.com/office/powerpoint/2010/main" val="1068484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Image">
    <p:spTree>
      <p:nvGrpSpPr>
        <p:cNvPr id="1" name=""/>
        <p:cNvGrpSpPr/>
        <p:nvPr/>
      </p:nvGrpSpPr>
      <p:grpSpPr>
        <a:xfrm>
          <a:off x="0" y="0"/>
          <a:ext cx="0" cy="0"/>
          <a:chOff x="0" y="0"/>
          <a:chExt cx="0" cy="0"/>
        </a:xfrm>
      </p:grpSpPr>
      <p:sp>
        <p:nvSpPr>
          <p:cNvPr id="2" name="Picture Placeholder 7"/>
          <p:cNvSpPr>
            <a:spLocks noGrp="1"/>
          </p:cNvSpPr>
          <p:nvPr>
            <p:ph type="pic" sz="quarter" idx="10"/>
          </p:nvPr>
        </p:nvSpPr>
        <p:spPr>
          <a:xfrm>
            <a:off x="6096000" y="0"/>
            <a:ext cx="6096000" cy="6858000"/>
          </a:xfrm>
          <a:prstGeom prst="rect">
            <a:avLst/>
          </a:prstGeom>
          <a:solidFill>
            <a:schemeClr val="bg1">
              <a:lumMod val="85000"/>
            </a:schemeClr>
          </a:solidFill>
        </p:spPr>
        <p:txBody>
          <a:bodyPr/>
          <a:lstStyle>
            <a:lvl1pPr marL="0" indent="0">
              <a:buNone/>
              <a:defRPr sz="1000" b="0" baseline="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1872420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Work #1">
    <p:spTree>
      <p:nvGrpSpPr>
        <p:cNvPr id="1" name=""/>
        <p:cNvGrpSpPr/>
        <p:nvPr/>
      </p:nvGrpSpPr>
      <p:grpSpPr>
        <a:xfrm>
          <a:off x="0" y="0"/>
          <a:ext cx="0" cy="0"/>
          <a:chOff x="0" y="0"/>
          <a:chExt cx="0" cy="0"/>
        </a:xfrm>
      </p:grpSpPr>
      <p:sp>
        <p:nvSpPr>
          <p:cNvPr id="2" name="Picture Placeholder 6"/>
          <p:cNvSpPr>
            <a:spLocks noGrp="1"/>
          </p:cNvSpPr>
          <p:nvPr>
            <p:ph type="pic" sz="quarter" idx="10"/>
          </p:nvPr>
        </p:nvSpPr>
        <p:spPr>
          <a:xfrm>
            <a:off x="876300" y="1598174"/>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3" name="Picture Placeholder 6"/>
          <p:cNvSpPr>
            <a:spLocks noGrp="1"/>
          </p:cNvSpPr>
          <p:nvPr>
            <p:ph type="pic" sz="quarter" idx="11"/>
          </p:nvPr>
        </p:nvSpPr>
        <p:spPr>
          <a:xfrm>
            <a:off x="6492949" y="1598174"/>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4" name="Picture Placeholder 6"/>
          <p:cNvSpPr>
            <a:spLocks noGrp="1"/>
          </p:cNvSpPr>
          <p:nvPr>
            <p:ph type="pic" sz="quarter" idx="12"/>
          </p:nvPr>
        </p:nvSpPr>
        <p:spPr>
          <a:xfrm>
            <a:off x="876300" y="423363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
        <p:nvSpPr>
          <p:cNvPr id="5" name="Picture Placeholder 6"/>
          <p:cNvSpPr>
            <a:spLocks noGrp="1"/>
          </p:cNvSpPr>
          <p:nvPr>
            <p:ph type="pic" sz="quarter" idx="13"/>
          </p:nvPr>
        </p:nvSpPr>
        <p:spPr>
          <a:xfrm>
            <a:off x="6492949" y="4233639"/>
            <a:ext cx="1828800" cy="1828800"/>
          </a:xfrm>
          <a:prstGeom prst="rect">
            <a:avLst/>
          </a:prstGeom>
          <a:solidFill>
            <a:schemeClr val="bg1">
              <a:lumMod val="85000"/>
            </a:schemeClr>
          </a:solidFill>
        </p:spPr>
        <p:txBody>
          <a:bodyPr/>
          <a:lstStyle>
            <a:lvl1pPr marL="0" indent="0">
              <a:buNone/>
              <a:defRPr sz="1000">
                <a:solidFill>
                  <a:schemeClr val="tx1">
                    <a:lumMod val="65000"/>
                    <a:lumOff val="35000"/>
                  </a:schemeClr>
                </a:solidFill>
              </a:defRPr>
            </a:lvl1pPr>
          </a:lstStyle>
          <a:p>
            <a:pPr lvl="0"/>
            <a:r>
              <a:rPr lang="en-US" noProof="0"/>
              <a:t>Click icon to add picture</a:t>
            </a:r>
          </a:p>
        </p:txBody>
      </p:sp>
    </p:spTree>
    <p:extLst>
      <p:ext uri="{BB962C8B-B14F-4D97-AF65-F5344CB8AC3E}">
        <p14:creationId xmlns:p14="http://schemas.microsoft.com/office/powerpoint/2010/main" val="2976080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am Work #1">
    <p:spTree>
      <p:nvGrpSpPr>
        <p:cNvPr id="1" name=""/>
        <p:cNvGrpSpPr/>
        <p:nvPr/>
      </p:nvGrpSpPr>
      <p:grpSpPr>
        <a:xfrm>
          <a:off x="0" y="0"/>
          <a:ext cx="0" cy="0"/>
          <a:chOff x="0" y="0"/>
          <a:chExt cx="0" cy="0"/>
        </a:xfrm>
      </p:grpSpPr>
      <p:sp>
        <p:nvSpPr>
          <p:cNvPr id="14" name="Picture Placeholder 13"/>
          <p:cNvSpPr>
            <a:spLocks noGrp="1"/>
          </p:cNvSpPr>
          <p:nvPr>
            <p:ph type="pic" sz="quarter" idx="16"/>
          </p:nvPr>
        </p:nvSpPr>
        <p:spPr>
          <a:xfrm>
            <a:off x="6239423" y="4841077"/>
            <a:ext cx="841248" cy="841248"/>
          </a:xfrm>
          <a:prstGeom prst="ellipse">
            <a:avLst/>
          </a:prstGeom>
        </p:spPr>
        <p:txBody>
          <a:bodyPr/>
          <a:lstStyle/>
          <a:p>
            <a:pPr lvl="0"/>
            <a:endParaRPr lang="en-US" noProof="0"/>
          </a:p>
        </p:txBody>
      </p:sp>
      <p:sp>
        <p:nvSpPr>
          <p:cNvPr id="10" name="Picture Placeholder 9"/>
          <p:cNvSpPr>
            <a:spLocks noGrp="1"/>
          </p:cNvSpPr>
          <p:nvPr>
            <p:ph type="pic" sz="quarter" idx="14"/>
          </p:nvPr>
        </p:nvSpPr>
        <p:spPr>
          <a:xfrm>
            <a:off x="876300" y="1598613"/>
            <a:ext cx="4610100" cy="2749550"/>
          </a:xfrm>
          <a:prstGeom prst="rect">
            <a:avLst/>
          </a:prstGeom>
        </p:spPr>
        <p:txBody>
          <a:bodyPr/>
          <a:lstStyle/>
          <a:p>
            <a:pPr lvl="0"/>
            <a:endParaRPr lang="en-US" noProof="0"/>
          </a:p>
        </p:txBody>
      </p:sp>
      <p:sp>
        <p:nvSpPr>
          <p:cNvPr id="11" name="Picture Placeholder 9"/>
          <p:cNvSpPr>
            <a:spLocks noGrp="1"/>
          </p:cNvSpPr>
          <p:nvPr>
            <p:ph type="pic" sz="quarter" idx="15"/>
          </p:nvPr>
        </p:nvSpPr>
        <p:spPr>
          <a:xfrm>
            <a:off x="7829993" y="3616612"/>
            <a:ext cx="3485707" cy="2555588"/>
          </a:xfrm>
          <a:prstGeom prst="rect">
            <a:avLst/>
          </a:prstGeom>
        </p:spPr>
        <p:txBody>
          <a:bodyPr/>
          <a:lstStyle/>
          <a:p>
            <a:pPr lvl="0"/>
            <a:endParaRPr lang="en-US" noProof="0" dirty="0"/>
          </a:p>
        </p:txBody>
      </p:sp>
    </p:spTree>
    <p:extLst>
      <p:ext uri="{BB962C8B-B14F-4D97-AF65-F5344CB8AC3E}">
        <p14:creationId xmlns:p14="http://schemas.microsoft.com/office/powerpoint/2010/main" val="3508105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Work #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1FB4437-41D0-4F13-852C-37D8393DFD6F}"/>
              </a:ext>
            </a:extLst>
          </p:cNvPr>
          <p:cNvSpPr>
            <a:spLocks noGrp="1"/>
          </p:cNvSpPr>
          <p:nvPr>
            <p:ph type="pic" sz="quarter" idx="14"/>
          </p:nvPr>
        </p:nvSpPr>
        <p:spPr>
          <a:xfrm>
            <a:off x="1447226"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10" name="Picture Placeholder 8">
            <a:extLst>
              <a:ext uri="{FF2B5EF4-FFF2-40B4-BE49-F238E27FC236}">
                <a16:creationId xmlns:a16="http://schemas.microsoft.com/office/drawing/2014/main" id="{ABC1C2AF-B56F-4F19-AAB0-D4278E853924}"/>
              </a:ext>
            </a:extLst>
          </p:cNvPr>
          <p:cNvSpPr>
            <a:spLocks noGrp="1"/>
          </p:cNvSpPr>
          <p:nvPr>
            <p:ph type="pic" sz="quarter" idx="15"/>
          </p:nvPr>
        </p:nvSpPr>
        <p:spPr>
          <a:xfrm>
            <a:off x="3935428"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11" name="Picture Placeholder 8">
            <a:extLst>
              <a:ext uri="{FF2B5EF4-FFF2-40B4-BE49-F238E27FC236}">
                <a16:creationId xmlns:a16="http://schemas.microsoft.com/office/drawing/2014/main" id="{E1A75520-72F1-4C2D-8406-7FEAF579BDC1}"/>
              </a:ext>
            </a:extLst>
          </p:cNvPr>
          <p:cNvSpPr>
            <a:spLocks noGrp="1"/>
          </p:cNvSpPr>
          <p:nvPr>
            <p:ph type="pic" sz="quarter" idx="16"/>
          </p:nvPr>
        </p:nvSpPr>
        <p:spPr>
          <a:xfrm>
            <a:off x="6425610"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12" name="Picture Placeholder 8">
            <a:extLst>
              <a:ext uri="{FF2B5EF4-FFF2-40B4-BE49-F238E27FC236}">
                <a16:creationId xmlns:a16="http://schemas.microsoft.com/office/drawing/2014/main" id="{6E62145C-02A5-4031-B96C-3B294EA56A7B}"/>
              </a:ext>
            </a:extLst>
          </p:cNvPr>
          <p:cNvSpPr>
            <a:spLocks noGrp="1"/>
          </p:cNvSpPr>
          <p:nvPr>
            <p:ph type="pic" sz="quarter" idx="17"/>
          </p:nvPr>
        </p:nvSpPr>
        <p:spPr>
          <a:xfrm>
            <a:off x="8913812" y="2060829"/>
            <a:ext cx="1830962" cy="1828800"/>
          </a:xfrm>
          <a:custGeom>
            <a:avLst/>
            <a:gdLst>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1156533 h 1828800"/>
              <a:gd name="connsiteX8" fmla="*/ 0 w 1828800"/>
              <a:gd name="connsiteY8" fmla="*/ 672267 h 1828800"/>
              <a:gd name="connsiteX0" fmla="*/ 0 w 1828800"/>
              <a:gd name="connsiteY0" fmla="*/ 672267 h 1828800"/>
              <a:gd name="connsiteX1" fmla="*/ 672267 w 1828800"/>
              <a:gd name="connsiteY1" fmla="*/ 0 h 1828800"/>
              <a:gd name="connsiteX2" fmla="*/ 1156533 w 1828800"/>
              <a:gd name="connsiteY2" fmla="*/ 0 h 1828800"/>
              <a:gd name="connsiteX3" fmla="*/ 1828800 w 1828800"/>
              <a:gd name="connsiteY3" fmla="*/ 672267 h 1828800"/>
              <a:gd name="connsiteX4" fmla="*/ 1828800 w 1828800"/>
              <a:gd name="connsiteY4" fmla="*/ 1156533 h 1828800"/>
              <a:gd name="connsiteX5" fmla="*/ 1156533 w 1828800"/>
              <a:gd name="connsiteY5" fmla="*/ 1828800 h 1828800"/>
              <a:gd name="connsiteX6" fmla="*/ 672267 w 1828800"/>
              <a:gd name="connsiteY6" fmla="*/ 1828800 h 1828800"/>
              <a:gd name="connsiteX7" fmla="*/ 0 w 1828800"/>
              <a:gd name="connsiteY7" fmla="*/ 672267 h 1828800"/>
              <a:gd name="connsiteX0" fmla="*/ 26758 w 1855558"/>
              <a:gd name="connsiteY0" fmla="*/ 672267 h 1845891"/>
              <a:gd name="connsiteX1" fmla="*/ 699025 w 1855558"/>
              <a:gd name="connsiteY1" fmla="*/ 0 h 1845891"/>
              <a:gd name="connsiteX2" fmla="*/ 1183291 w 1855558"/>
              <a:gd name="connsiteY2" fmla="*/ 0 h 1845891"/>
              <a:gd name="connsiteX3" fmla="*/ 1855558 w 1855558"/>
              <a:gd name="connsiteY3" fmla="*/ 672267 h 1845891"/>
              <a:gd name="connsiteX4" fmla="*/ 1855558 w 1855558"/>
              <a:gd name="connsiteY4" fmla="*/ 1156533 h 1845891"/>
              <a:gd name="connsiteX5" fmla="*/ 1183291 w 1855558"/>
              <a:gd name="connsiteY5" fmla="*/ 1828800 h 1845891"/>
              <a:gd name="connsiteX6" fmla="*/ 117911 w 1855558"/>
              <a:gd name="connsiteY6" fmla="*/ 1845891 h 1845891"/>
              <a:gd name="connsiteX7" fmla="*/ 26758 w 1855558"/>
              <a:gd name="connsiteY7" fmla="*/ 672267 h 1845891"/>
              <a:gd name="connsiteX0" fmla="*/ 0 w 1828800"/>
              <a:gd name="connsiteY0" fmla="*/ 672267 h 1845891"/>
              <a:gd name="connsiteX1" fmla="*/ 672267 w 1828800"/>
              <a:gd name="connsiteY1" fmla="*/ 0 h 1845891"/>
              <a:gd name="connsiteX2" fmla="*/ 1156533 w 1828800"/>
              <a:gd name="connsiteY2" fmla="*/ 0 h 1845891"/>
              <a:gd name="connsiteX3" fmla="*/ 1828800 w 1828800"/>
              <a:gd name="connsiteY3" fmla="*/ 672267 h 1845891"/>
              <a:gd name="connsiteX4" fmla="*/ 1828800 w 1828800"/>
              <a:gd name="connsiteY4" fmla="*/ 1156533 h 1845891"/>
              <a:gd name="connsiteX5" fmla="*/ 1156533 w 1828800"/>
              <a:gd name="connsiteY5" fmla="*/ 1828800 h 1845891"/>
              <a:gd name="connsiteX6" fmla="*/ 91153 w 1828800"/>
              <a:gd name="connsiteY6" fmla="*/ 1845891 h 1845891"/>
              <a:gd name="connsiteX7" fmla="*/ 0 w 1828800"/>
              <a:gd name="connsiteY7" fmla="*/ 672267 h 1845891"/>
              <a:gd name="connsiteX0" fmla="*/ 0 w 1828800"/>
              <a:gd name="connsiteY0" fmla="*/ 672267 h 1837345"/>
              <a:gd name="connsiteX1" fmla="*/ 672267 w 1828800"/>
              <a:gd name="connsiteY1" fmla="*/ 0 h 1837345"/>
              <a:gd name="connsiteX2" fmla="*/ 1156533 w 1828800"/>
              <a:gd name="connsiteY2" fmla="*/ 0 h 1837345"/>
              <a:gd name="connsiteX3" fmla="*/ 1828800 w 1828800"/>
              <a:gd name="connsiteY3" fmla="*/ 672267 h 1837345"/>
              <a:gd name="connsiteX4" fmla="*/ 1828800 w 1828800"/>
              <a:gd name="connsiteY4" fmla="*/ 1156533 h 1837345"/>
              <a:gd name="connsiteX5" fmla="*/ 1156533 w 1828800"/>
              <a:gd name="connsiteY5" fmla="*/ 1828800 h 1837345"/>
              <a:gd name="connsiteX6" fmla="*/ 14241 w 1828800"/>
              <a:gd name="connsiteY6" fmla="*/ 1837345 h 1837345"/>
              <a:gd name="connsiteX7" fmla="*/ 0 w 1828800"/>
              <a:gd name="connsiteY7" fmla="*/ 672267 h 1837345"/>
              <a:gd name="connsiteX0" fmla="*/ 2162 w 1830962"/>
              <a:gd name="connsiteY0" fmla="*/ 672267 h 1828800"/>
              <a:gd name="connsiteX1" fmla="*/ 674429 w 1830962"/>
              <a:gd name="connsiteY1" fmla="*/ 0 h 1828800"/>
              <a:gd name="connsiteX2" fmla="*/ 1158695 w 1830962"/>
              <a:gd name="connsiteY2" fmla="*/ 0 h 1828800"/>
              <a:gd name="connsiteX3" fmla="*/ 1830962 w 1830962"/>
              <a:gd name="connsiteY3" fmla="*/ 672267 h 1828800"/>
              <a:gd name="connsiteX4" fmla="*/ 1830962 w 1830962"/>
              <a:gd name="connsiteY4" fmla="*/ 1156533 h 1828800"/>
              <a:gd name="connsiteX5" fmla="*/ 1158695 w 1830962"/>
              <a:gd name="connsiteY5" fmla="*/ 1828800 h 1828800"/>
              <a:gd name="connsiteX6" fmla="*/ 7857 w 1830962"/>
              <a:gd name="connsiteY6" fmla="*/ 1828799 h 1828800"/>
              <a:gd name="connsiteX7" fmla="*/ 2162 w 1830962"/>
              <a:gd name="connsiteY7" fmla="*/ 672267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0962" h="1828800">
                <a:moveTo>
                  <a:pt x="2162" y="672267"/>
                </a:moveTo>
                <a:cubicBezTo>
                  <a:pt x="2162" y="300984"/>
                  <a:pt x="303146" y="0"/>
                  <a:pt x="674429" y="0"/>
                </a:cubicBezTo>
                <a:lnTo>
                  <a:pt x="1158695" y="0"/>
                </a:lnTo>
                <a:cubicBezTo>
                  <a:pt x="1529978" y="0"/>
                  <a:pt x="1830962" y="300984"/>
                  <a:pt x="1830962" y="672267"/>
                </a:cubicBezTo>
                <a:lnTo>
                  <a:pt x="1830962" y="1156533"/>
                </a:lnTo>
                <a:cubicBezTo>
                  <a:pt x="1830962" y="1527816"/>
                  <a:pt x="1529978" y="1828800"/>
                  <a:pt x="1158695" y="1828800"/>
                </a:cubicBezTo>
                <a:lnTo>
                  <a:pt x="7857" y="1828799"/>
                </a:lnTo>
                <a:cubicBezTo>
                  <a:pt x="-5437" y="1815506"/>
                  <a:pt x="2162" y="977067"/>
                  <a:pt x="2162" y="672267"/>
                </a:cubicBezTo>
                <a:close/>
              </a:path>
            </a:pathLst>
          </a:custGeom>
        </p:spPr>
        <p:txBody>
          <a:bodyPr/>
          <a:lstStyle/>
          <a:p>
            <a:endParaRPr lang="en-US"/>
          </a:p>
        </p:txBody>
      </p:sp>
      <p:sp>
        <p:nvSpPr>
          <p:cNvPr id="6" name="Oval 5">
            <a:extLst>
              <a:ext uri="{FF2B5EF4-FFF2-40B4-BE49-F238E27FC236}">
                <a16:creationId xmlns:a16="http://schemas.microsoft.com/office/drawing/2014/main" id="{555CDEBE-9E2D-4F85-9D29-E2CFBD113620}"/>
              </a:ext>
            </a:extLst>
          </p:cNvPr>
          <p:cNvSpPr/>
          <p:nvPr userDrawn="1"/>
        </p:nvSpPr>
        <p:spPr>
          <a:xfrm>
            <a:off x="11525250" y="373592"/>
            <a:ext cx="293159" cy="293159"/>
          </a:xfrm>
          <a:prstGeom prst="ellipse">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441C32F-EA4F-48D6-9152-F17EA53EAE47}"/>
              </a:ext>
            </a:extLst>
          </p:cNvPr>
          <p:cNvSpPr txBox="1"/>
          <p:nvPr userDrawn="1"/>
        </p:nvSpPr>
        <p:spPr>
          <a:xfrm>
            <a:off x="11487679" y="435532"/>
            <a:ext cx="368300" cy="169277"/>
          </a:xfrm>
          <a:prstGeom prst="rect">
            <a:avLst/>
          </a:prstGeom>
          <a:noFill/>
        </p:spPr>
        <p:txBody>
          <a:bodyPr wrap="square" lIns="0" tIns="0" rIns="0" bIns="0" rtlCol="0">
            <a:spAutoFit/>
          </a:bodyPr>
          <a:lstStyle/>
          <a:p>
            <a:pPr algn="ctr"/>
            <a:fld id="{ADFD2030-097E-4139-82A5-CA245ACEE337}" type="slidenum">
              <a:rPr lang="en-US" sz="1100" cap="none" spc="0" baseline="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lgn="ctr"/>
              <a:t>‹#›</a:t>
            </a:fld>
            <a:endParaRPr lang="en-US" sz="1100" cap="none" spc="0" baseline="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746359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7A9265-1E1D-6E48-BD1F-5616CEA18022}"/>
              </a:ext>
            </a:extLst>
          </p:cNvPr>
          <p:cNvSpPr/>
          <p:nvPr userDrawn="1"/>
        </p:nvSpPr>
        <p:spPr>
          <a:xfrm rot="16200000">
            <a:off x="9795309" y="3165884"/>
            <a:ext cx="4219074" cy="369332"/>
          </a:xfrm>
          <a:prstGeom prst="rect">
            <a:avLst/>
          </a:prstGeom>
        </p:spPr>
        <p:txBody>
          <a:bodyPr wrap="square">
            <a:spAutoFit/>
          </a:bodyPr>
          <a:lstStyle/>
          <a:p>
            <a:pPr marL="0" marR="0" algn="ctr">
              <a:spcBef>
                <a:spcPts val="0"/>
              </a:spcBef>
              <a:spcAft>
                <a:spcPts val="0"/>
              </a:spcAft>
            </a:pPr>
            <a:r>
              <a:rPr lang="en-US" sz="900" b="0" i="0" u="none" strike="noStrike" dirty="0">
                <a:solidFill>
                  <a:schemeClr val="tx1">
                    <a:lumMod val="60000"/>
                    <a:lumOff val="40000"/>
                  </a:schemeClr>
                </a:solidFill>
                <a:effectLst/>
                <a:latin typeface="Calibri" panose="020F0502020204030204" pitchFamily="34" charset="0"/>
              </a:rPr>
              <a:t>Copyright ©2020 by </a:t>
            </a:r>
            <a:r>
              <a:rPr lang="en-US" sz="900" b="1" i="0" u="none" strike="noStrike" dirty="0" err="1">
                <a:solidFill>
                  <a:schemeClr val="tx1">
                    <a:lumMod val="60000"/>
                    <a:lumOff val="40000"/>
                  </a:schemeClr>
                </a:solidFill>
                <a:effectLst/>
                <a:latin typeface="Calibri" panose="020F0502020204030204" pitchFamily="34" charset="0"/>
              </a:rPr>
              <a:t>Viettel</a:t>
            </a:r>
            <a:r>
              <a:rPr lang="en-US" sz="900" b="1" i="0" u="none" strike="noStrike" baseline="0" dirty="0">
                <a:solidFill>
                  <a:schemeClr val="tx1">
                    <a:lumMod val="60000"/>
                    <a:lumOff val="40000"/>
                  </a:schemeClr>
                </a:solidFill>
                <a:effectLst/>
                <a:latin typeface="Calibri" panose="020F0502020204030204" pitchFamily="34" charset="0"/>
              </a:rPr>
              <a:t> </a:t>
            </a:r>
            <a:r>
              <a:rPr lang="en-US" sz="900" b="1" i="0" u="none" strike="noStrike" dirty="0">
                <a:solidFill>
                  <a:schemeClr val="tx1">
                    <a:lumMod val="60000"/>
                    <a:lumOff val="40000"/>
                  </a:schemeClr>
                </a:solidFill>
                <a:effectLst/>
                <a:latin typeface="Calibri" panose="020F0502020204030204" pitchFamily="34" charset="0"/>
              </a:rPr>
              <a:t>Data Governance</a:t>
            </a:r>
            <a:r>
              <a:rPr lang="en-US" sz="900" b="1" i="0" u="none" strike="noStrike" baseline="0" dirty="0">
                <a:solidFill>
                  <a:schemeClr val="tx1">
                    <a:lumMod val="60000"/>
                    <a:lumOff val="40000"/>
                  </a:schemeClr>
                </a:solidFill>
                <a:effectLst/>
                <a:latin typeface="Calibri" panose="020F0502020204030204" pitchFamily="34" charset="0"/>
              </a:rPr>
              <a:t> Department</a:t>
            </a:r>
            <a:r>
              <a:rPr lang="en-US" sz="900" b="0" i="0" u="none" strike="noStrike" dirty="0">
                <a:solidFill>
                  <a:schemeClr val="tx1">
                    <a:lumMod val="60000"/>
                    <a:lumOff val="40000"/>
                  </a:schemeClr>
                </a:solidFill>
                <a:effectLst/>
                <a:latin typeface="Calibri" panose="020F0502020204030204" pitchFamily="34" charset="0"/>
              </a:rPr>
              <a:t> </a:t>
            </a:r>
          </a:p>
          <a:p>
            <a:pPr marL="0" marR="0" algn="ctr">
              <a:spcBef>
                <a:spcPts val="0"/>
              </a:spcBef>
              <a:spcAft>
                <a:spcPts val="0"/>
              </a:spcAft>
            </a:pPr>
            <a:r>
              <a:rPr lang="en-US" sz="900" b="0" i="0" u="none" strike="noStrike" dirty="0" err="1">
                <a:solidFill>
                  <a:schemeClr val="tx1">
                    <a:lumMod val="60000"/>
                    <a:lumOff val="40000"/>
                  </a:schemeClr>
                </a:solidFill>
                <a:effectLst/>
                <a:latin typeface="Calibri" panose="020F0502020204030204" pitchFamily="34" charset="0"/>
              </a:rPr>
              <a:t>Bản</a:t>
            </a:r>
            <a:r>
              <a:rPr lang="en-US" sz="900" b="0" i="0" u="none" strike="noStrike" dirty="0">
                <a:solidFill>
                  <a:schemeClr val="tx1">
                    <a:lumMod val="60000"/>
                    <a:lumOff val="40000"/>
                  </a:schemeClr>
                </a:solidFill>
                <a:effectLst/>
                <a:latin typeface="Calibri" panose="020F0502020204030204" pitchFamily="34" charset="0"/>
              </a:rPr>
              <a:t> </a:t>
            </a:r>
            <a:r>
              <a:rPr lang="en-US" sz="900" b="0" i="0" u="none" strike="noStrike" dirty="0" err="1">
                <a:solidFill>
                  <a:schemeClr val="tx1">
                    <a:lumMod val="60000"/>
                    <a:lumOff val="40000"/>
                  </a:schemeClr>
                </a:solidFill>
                <a:effectLst/>
                <a:latin typeface="Calibri" panose="020F0502020204030204" pitchFamily="34" charset="0"/>
              </a:rPr>
              <a:t>quyền</a:t>
            </a:r>
            <a:r>
              <a:rPr lang="en-US" sz="900" b="0" i="0" u="none" strike="noStrike" dirty="0">
                <a:solidFill>
                  <a:schemeClr val="tx1">
                    <a:lumMod val="60000"/>
                    <a:lumOff val="40000"/>
                  </a:schemeClr>
                </a:solidFill>
                <a:effectLst/>
                <a:latin typeface="Calibri" panose="020F0502020204030204" pitchFamily="34" charset="0"/>
              </a:rPr>
              <a:t> ©2021 </a:t>
            </a:r>
            <a:r>
              <a:rPr lang="en-US" sz="900" b="0" i="0" u="none" strike="noStrike" dirty="0" err="1">
                <a:solidFill>
                  <a:schemeClr val="tx1">
                    <a:lumMod val="60000"/>
                    <a:lumOff val="40000"/>
                  </a:schemeClr>
                </a:solidFill>
                <a:effectLst/>
                <a:latin typeface="Calibri" panose="020F0502020204030204" pitchFamily="34" charset="0"/>
              </a:rPr>
              <a:t>bởi</a:t>
            </a:r>
            <a:r>
              <a:rPr lang="en-US" sz="900" b="0" i="0" u="none" strike="noStrike" dirty="0">
                <a:solidFill>
                  <a:schemeClr val="tx1">
                    <a:lumMod val="60000"/>
                    <a:lumOff val="40000"/>
                  </a:schemeClr>
                </a:solidFill>
                <a:effectLst/>
                <a:latin typeface="Calibri" panose="020F0502020204030204" pitchFamily="34" charset="0"/>
              </a:rPr>
              <a:t> </a:t>
            </a:r>
            <a:r>
              <a:rPr lang="en-US" sz="900" b="1" i="0" u="none" strike="noStrike" dirty="0">
                <a:solidFill>
                  <a:schemeClr val="tx1">
                    <a:lumMod val="60000"/>
                    <a:lumOff val="40000"/>
                  </a:schemeClr>
                </a:solidFill>
                <a:effectLst/>
                <a:latin typeface="Calibri" panose="020F0502020204030204" pitchFamily="34" charset="0"/>
              </a:rPr>
              <a:t>Ban</a:t>
            </a:r>
            <a:r>
              <a:rPr lang="en-US" sz="900" b="1" i="0" u="none" strike="noStrike" baseline="0" dirty="0">
                <a:solidFill>
                  <a:schemeClr val="tx1">
                    <a:lumMod val="60000"/>
                    <a:lumOff val="40000"/>
                  </a:schemeClr>
                </a:solidFill>
                <a:effectLst/>
                <a:latin typeface="Calibri" panose="020F0502020204030204" pitchFamily="34" charset="0"/>
              </a:rPr>
              <a:t> </a:t>
            </a:r>
            <a:r>
              <a:rPr lang="en-US" sz="900" b="1" i="0" u="none" strike="noStrike" baseline="0" dirty="0" err="1">
                <a:solidFill>
                  <a:schemeClr val="tx1">
                    <a:lumMod val="60000"/>
                    <a:lumOff val="40000"/>
                  </a:schemeClr>
                </a:solidFill>
                <a:effectLst/>
                <a:latin typeface="Calibri" panose="020F0502020204030204" pitchFamily="34" charset="0"/>
              </a:rPr>
              <a:t>Quản</a:t>
            </a:r>
            <a:r>
              <a:rPr lang="en-US" sz="900" b="1" i="0" u="none" strike="noStrike" baseline="0" dirty="0">
                <a:solidFill>
                  <a:schemeClr val="tx1">
                    <a:lumMod val="60000"/>
                    <a:lumOff val="40000"/>
                  </a:schemeClr>
                </a:solidFill>
                <a:effectLst/>
                <a:latin typeface="Calibri" panose="020F0502020204030204" pitchFamily="34" charset="0"/>
              </a:rPr>
              <a:t> </a:t>
            </a:r>
            <a:r>
              <a:rPr lang="en-US" sz="900" b="1" i="0" u="none" strike="noStrike" baseline="0" dirty="0" err="1">
                <a:solidFill>
                  <a:schemeClr val="tx1">
                    <a:lumMod val="60000"/>
                    <a:lumOff val="40000"/>
                  </a:schemeClr>
                </a:solidFill>
                <a:effectLst/>
                <a:latin typeface="Calibri" panose="020F0502020204030204" pitchFamily="34" charset="0"/>
              </a:rPr>
              <a:t>trị</a:t>
            </a:r>
            <a:r>
              <a:rPr lang="en-US" sz="900" b="1" i="0" u="none" strike="noStrike" baseline="0" dirty="0">
                <a:solidFill>
                  <a:schemeClr val="tx1">
                    <a:lumMod val="60000"/>
                    <a:lumOff val="40000"/>
                  </a:schemeClr>
                </a:solidFill>
                <a:effectLst/>
                <a:latin typeface="Calibri" panose="020F0502020204030204" pitchFamily="34" charset="0"/>
              </a:rPr>
              <a:t> </a:t>
            </a:r>
            <a:r>
              <a:rPr lang="en-US" sz="900" b="1" i="0" u="none" strike="noStrike" baseline="0" dirty="0" err="1">
                <a:solidFill>
                  <a:schemeClr val="tx1">
                    <a:lumMod val="60000"/>
                    <a:lumOff val="40000"/>
                  </a:schemeClr>
                </a:solidFill>
                <a:effectLst/>
                <a:latin typeface="Calibri" panose="020F0502020204030204" pitchFamily="34" charset="0"/>
              </a:rPr>
              <a:t>dữ</a:t>
            </a:r>
            <a:r>
              <a:rPr lang="en-US" sz="900" b="1" i="0" u="none" strike="noStrike" baseline="0" dirty="0">
                <a:solidFill>
                  <a:schemeClr val="tx1">
                    <a:lumMod val="60000"/>
                    <a:lumOff val="40000"/>
                  </a:schemeClr>
                </a:solidFill>
                <a:effectLst/>
                <a:latin typeface="Calibri" panose="020F0502020204030204" pitchFamily="34" charset="0"/>
              </a:rPr>
              <a:t> </a:t>
            </a:r>
            <a:r>
              <a:rPr lang="en-US" sz="900" b="1" i="0" u="none" strike="noStrike" baseline="0" dirty="0" err="1">
                <a:solidFill>
                  <a:schemeClr val="tx1">
                    <a:lumMod val="60000"/>
                    <a:lumOff val="40000"/>
                  </a:schemeClr>
                </a:solidFill>
                <a:effectLst/>
                <a:latin typeface="Calibri" panose="020F0502020204030204" pitchFamily="34" charset="0"/>
              </a:rPr>
              <a:t>liệu</a:t>
            </a:r>
            <a:r>
              <a:rPr lang="en-US" sz="900" b="1" i="0" u="none" strike="noStrike" baseline="0" dirty="0">
                <a:solidFill>
                  <a:schemeClr val="tx1">
                    <a:lumMod val="60000"/>
                    <a:lumOff val="40000"/>
                  </a:schemeClr>
                </a:solidFill>
                <a:effectLst/>
                <a:latin typeface="Calibri" panose="020F0502020204030204" pitchFamily="34" charset="0"/>
              </a:rPr>
              <a:t> Viettel</a:t>
            </a:r>
            <a:endParaRPr lang="en-US" sz="900" b="0" i="0" u="none" strike="noStrike" dirty="0">
              <a:solidFill>
                <a:schemeClr val="tx1">
                  <a:lumMod val="60000"/>
                  <a:lumOff val="40000"/>
                </a:schemeClr>
              </a:solidFill>
              <a:effectLst/>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803" r:id="rId1"/>
    <p:sldLayoutId id="2147483838"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926" r:id="rId21"/>
    <p:sldLayoutId id="2147483925" r:id="rId22"/>
    <p:sldLayoutId id="2147483825" r:id="rId23"/>
    <p:sldLayoutId id="2147483831" r:id="rId24"/>
    <p:sldLayoutId id="2147483839" r:id="rId25"/>
    <p:sldLayoutId id="2147483833" r:id="rId26"/>
    <p:sldLayoutId id="2147483834" r:id="rId27"/>
    <p:sldLayoutId id="2147483836" r:id="rId28"/>
    <p:sldLayoutId id="2147483837" r:id="rId29"/>
    <p:sldLayoutId id="2147483841" r:id="rId30"/>
    <p:sldLayoutId id="2147483842" r:id="rId31"/>
    <p:sldLayoutId id="2147483923" r:id="rId32"/>
    <p:sldLayoutId id="2147483845" r:id="rId33"/>
    <p:sldLayoutId id="2147483846" r:id="rId34"/>
    <p:sldLayoutId id="2147483870" r:id="rId35"/>
    <p:sldLayoutId id="2147483924" r:id="rId36"/>
    <p:sldLayoutId id="2147483884" r:id="rId37"/>
    <p:sldLayoutId id="2147483886" r:id="rId38"/>
    <p:sldLayoutId id="2147483892" r:id="rId39"/>
    <p:sldLayoutId id="2147483894" r:id="rId40"/>
    <p:sldLayoutId id="2147483898" r:id="rId41"/>
    <p:sldLayoutId id="2147483899" r:id="rId42"/>
    <p:sldLayoutId id="2147483901" r:id="rId43"/>
    <p:sldLayoutId id="2147483904" r:id="rId44"/>
    <p:sldLayoutId id="2147483906" r:id="rId45"/>
    <p:sldLayoutId id="2147483907" r:id="rId46"/>
    <p:sldLayoutId id="2147483908" r:id="rId47"/>
    <p:sldLayoutId id="2147483917" r:id="rId48"/>
    <p:sldLayoutId id="2147483918" r:id="rId49"/>
    <p:sldLayoutId id="2147483919" r:id="rId50"/>
    <p:sldLayoutId id="2147483920" r:id="rId5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Lato Black" pitchFamily="34" charset="0"/>
        </a:defRPr>
      </a:lvl2pPr>
      <a:lvl3pPr algn="l" rtl="0" eaLnBrk="0" fontAlgn="base" hangingPunct="0">
        <a:lnSpc>
          <a:spcPct val="90000"/>
        </a:lnSpc>
        <a:spcBef>
          <a:spcPct val="0"/>
        </a:spcBef>
        <a:spcAft>
          <a:spcPct val="0"/>
        </a:spcAft>
        <a:defRPr sz="4400">
          <a:solidFill>
            <a:schemeClr val="tx1"/>
          </a:solidFill>
          <a:latin typeface="Lato Black" pitchFamily="34" charset="0"/>
        </a:defRPr>
      </a:lvl3pPr>
      <a:lvl4pPr algn="l" rtl="0" eaLnBrk="0" fontAlgn="base" hangingPunct="0">
        <a:lnSpc>
          <a:spcPct val="90000"/>
        </a:lnSpc>
        <a:spcBef>
          <a:spcPct val="0"/>
        </a:spcBef>
        <a:spcAft>
          <a:spcPct val="0"/>
        </a:spcAft>
        <a:defRPr sz="4400">
          <a:solidFill>
            <a:schemeClr val="tx1"/>
          </a:solidFill>
          <a:latin typeface="Lato Black" pitchFamily="34" charset="0"/>
        </a:defRPr>
      </a:lvl4pPr>
      <a:lvl5pPr algn="l" rtl="0" eaLnBrk="0" fontAlgn="base" hangingPunct="0">
        <a:lnSpc>
          <a:spcPct val="90000"/>
        </a:lnSpc>
        <a:spcBef>
          <a:spcPct val="0"/>
        </a:spcBef>
        <a:spcAft>
          <a:spcPct val="0"/>
        </a:spcAft>
        <a:defRPr sz="4400">
          <a:solidFill>
            <a:schemeClr val="tx1"/>
          </a:solidFill>
          <a:latin typeface="Lato Black" pitchFamily="34" charset="0"/>
        </a:defRPr>
      </a:lvl5pPr>
      <a:lvl6pPr marL="457200" algn="l" rtl="0" fontAlgn="base">
        <a:lnSpc>
          <a:spcPct val="90000"/>
        </a:lnSpc>
        <a:spcBef>
          <a:spcPct val="0"/>
        </a:spcBef>
        <a:spcAft>
          <a:spcPct val="0"/>
        </a:spcAft>
        <a:defRPr sz="4400">
          <a:solidFill>
            <a:schemeClr val="tx1"/>
          </a:solidFill>
          <a:latin typeface="Lato Black" pitchFamily="34" charset="0"/>
        </a:defRPr>
      </a:lvl6pPr>
      <a:lvl7pPr marL="914400" algn="l" rtl="0" fontAlgn="base">
        <a:lnSpc>
          <a:spcPct val="90000"/>
        </a:lnSpc>
        <a:spcBef>
          <a:spcPct val="0"/>
        </a:spcBef>
        <a:spcAft>
          <a:spcPct val="0"/>
        </a:spcAft>
        <a:defRPr sz="4400">
          <a:solidFill>
            <a:schemeClr val="tx1"/>
          </a:solidFill>
          <a:latin typeface="Lato Black" pitchFamily="34" charset="0"/>
        </a:defRPr>
      </a:lvl7pPr>
      <a:lvl8pPr marL="1371600" algn="l" rtl="0" fontAlgn="base">
        <a:lnSpc>
          <a:spcPct val="90000"/>
        </a:lnSpc>
        <a:spcBef>
          <a:spcPct val="0"/>
        </a:spcBef>
        <a:spcAft>
          <a:spcPct val="0"/>
        </a:spcAft>
        <a:defRPr sz="4400">
          <a:solidFill>
            <a:schemeClr val="tx1"/>
          </a:solidFill>
          <a:latin typeface="Lato Black" pitchFamily="34" charset="0"/>
        </a:defRPr>
      </a:lvl8pPr>
      <a:lvl9pPr marL="1828800" algn="l" rtl="0" fontAlgn="base">
        <a:lnSpc>
          <a:spcPct val="90000"/>
        </a:lnSpc>
        <a:spcBef>
          <a:spcPct val="0"/>
        </a:spcBef>
        <a:spcAft>
          <a:spcPct val="0"/>
        </a:spcAft>
        <a:defRPr sz="4400">
          <a:solidFill>
            <a:schemeClr val="tx1"/>
          </a:solidFill>
          <a:latin typeface="Lato Black"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1.xml"/><Relationship Id="rId6"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5.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45D324-4786-4A6A-82C8-E111EE52649B}"/>
              </a:ext>
            </a:extLst>
          </p:cNvPr>
          <p:cNvSpPr>
            <a:spLocks noGrp="1"/>
          </p:cNvSpPr>
          <p:nvPr>
            <p:ph type="body" sz="quarter" idx="12"/>
          </p:nvPr>
        </p:nvSpPr>
        <p:spPr>
          <a:xfrm>
            <a:off x="3898805" y="5223084"/>
            <a:ext cx="4002656" cy="1026545"/>
          </a:xfrm>
        </p:spPr>
        <p:txBody>
          <a:bodyPr>
            <a:normAutofit/>
          </a:bodyPr>
          <a:lstStyle/>
          <a:p>
            <a:pPr lvl="1"/>
            <a:r>
              <a:rPr lang="en-US" sz="1600" b="1" dirty="0">
                <a:latin typeface="Times New Roman" panose="02020603050405020304" pitchFamily="18" charset="0"/>
                <a:cs typeface="Times New Roman" panose="02020603050405020304" pitchFamily="18" charset="0"/>
              </a:rPr>
              <a:t>LÊ PHƯỚC CƯỜNG</a:t>
            </a:r>
          </a:p>
          <a:p>
            <a:pPr lvl="1"/>
            <a:endParaRPr lang="en-US" sz="1600" b="1" dirty="0">
              <a:latin typeface="Times New Roman" panose="02020603050405020304" pitchFamily="18" charset="0"/>
              <a:cs typeface="Times New Roman" panose="02020603050405020304" pitchFamily="18" charset="0"/>
            </a:endParaRPr>
          </a:p>
          <a:p>
            <a:pPr lvl="1"/>
            <a:r>
              <a:rPr lang="en-US" sz="1600" b="1" dirty="0">
                <a:latin typeface="Times New Roman" panose="02020603050405020304" pitchFamily="18" charset="0"/>
                <a:cs typeface="Times New Roman" panose="02020603050405020304" pitchFamily="18" charset="0"/>
              </a:rPr>
              <a:t>Mentor: ỨNG KIM PHƯỢNG</a:t>
            </a:r>
          </a:p>
        </p:txBody>
      </p:sp>
      <p:sp>
        <p:nvSpPr>
          <p:cNvPr id="7" name="Title 6">
            <a:extLst>
              <a:ext uri="{FF2B5EF4-FFF2-40B4-BE49-F238E27FC236}">
                <a16:creationId xmlns:a16="http://schemas.microsoft.com/office/drawing/2014/main" id="{DCAC3F87-04E4-4AC3-BFE6-7930A35061A2}"/>
              </a:ext>
            </a:extLst>
          </p:cNvPr>
          <p:cNvSpPr>
            <a:spLocks noGrp="1"/>
          </p:cNvSpPr>
          <p:nvPr>
            <p:ph type="ctrTitle"/>
          </p:nvPr>
        </p:nvSpPr>
        <p:spPr>
          <a:xfrm>
            <a:off x="571409" y="2099820"/>
            <a:ext cx="11049181" cy="2317831"/>
          </a:xfrm>
        </p:spPr>
        <p:txBody>
          <a:bodyPr/>
          <a:lstStyle/>
          <a:p>
            <a:r>
              <a:rPr lang="en-US" sz="4400">
                <a:latin typeface="Times New Roman" panose="02020603050405020304" pitchFamily="18" charset="0"/>
                <a:cs typeface="Times New Roman" panose="02020603050405020304" pitchFamily="18" charset="0"/>
              </a:rPr>
              <a:t>PHÂN TÍCH VÀ DỰ ĐOÁN KHẢ NĂNG RỜI BỎ DỊCH VỤ VIỄN THÔNG CỦA KHÁCH HÀNG</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4824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798467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MontlyCharges - TotalCharges</a:t>
            </a:r>
          </a:p>
        </p:txBody>
      </p:sp>
      <p:pic>
        <p:nvPicPr>
          <p:cNvPr id="3" name="Picture 2">
            <a:extLst>
              <a:ext uri="{FF2B5EF4-FFF2-40B4-BE49-F238E27FC236}">
                <a16:creationId xmlns:a16="http://schemas.microsoft.com/office/drawing/2014/main" id="{A6E11BED-5782-FE18-8739-D54FC2E9397C}"/>
              </a:ext>
            </a:extLst>
          </p:cNvPr>
          <p:cNvPicPr>
            <a:picLocks noChangeAspect="1"/>
          </p:cNvPicPr>
          <p:nvPr/>
        </p:nvPicPr>
        <p:blipFill>
          <a:blip r:embed="rId2"/>
          <a:stretch>
            <a:fillRect/>
          </a:stretch>
        </p:blipFill>
        <p:spPr>
          <a:xfrm>
            <a:off x="457199" y="1356517"/>
            <a:ext cx="11084032" cy="3608754"/>
          </a:xfrm>
          <a:prstGeom prst="rect">
            <a:avLst/>
          </a:prstGeom>
        </p:spPr>
      </p:pic>
      <p:sp>
        <p:nvSpPr>
          <p:cNvPr id="4" name="TextBox 3">
            <a:extLst>
              <a:ext uri="{FF2B5EF4-FFF2-40B4-BE49-F238E27FC236}">
                <a16:creationId xmlns:a16="http://schemas.microsoft.com/office/drawing/2014/main" id="{8B0735E2-6517-F673-97AC-EB13E2EB6ABC}"/>
              </a:ext>
            </a:extLst>
          </p:cNvPr>
          <p:cNvSpPr txBox="1"/>
          <p:nvPr/>
        </p:nvSpPr>
        <p:spPr>
          <a:xfrm>
            <a:off x="1014126" y="5328799"/>
            <a:ext cx="6646131" cy="70788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Dựa vào biểu đồ, chúng ta có thể thấy được những khách hàng chi nhiều tiền cho dịch vụ có xu hướng rời đi</a:t>
            </a:r>
            <a:endParaRPr lang="en-US" sz="20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72696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81851036-C711-C030-2ACA-A1DA53E6C833}"/>
              </a:ext>
            </a:extLst>
          </p:cNvPr>
          <p:cNvSpPr txBox="1"/>
          <p:nvPr/>
        </p:nvSpPr>
        <p:spPr>
          <a:xfrm>
            <a:off x="707400" y="986466"/>
            <a:ext cx="7984672" cy="400110"/>
          </a:xfrm>
          <a:prstGeom prst="rect">
            <a:avLst/>
          </a:prstGeom>
          <a:noFill/>
        </p:spPr>
        <p:txBody>
          <a:bodyPr wrap="square" rtlCol="0">
            <a:spAutoFit/>
          </a:bodyPr>
          <a:lstStyle/>
          <a:p>
            <a:r>
              <a:rPr lang="en-US" sz="2000">
                <a:solidFill>
                  <a:srgbClr val="FF0000"/>
                </a:solidFill>
                <a:latin typeface="Times New Roman" panose="02020603050405020304" pitchFamily="18" charset="0"/>
                <a:cs typeface="Times New Roman" panose="02020603050405020304" pitchFamily="18" charset="0"/>
              </a:rPr>
              <a:t>Thêm trường dữ liệu mới</a:t>
            </a:r>
          </a:p>
        </p:txBody>
      </p:sp>
      <p:sp>
        <p:nvSpPr>
          <p:cNvPr id="12" name="Text Placeholder 14">
            <a:extLst>
              <a:ext uri="{FF2B5EF4-FFF2-40B4-BE49-F238E27FC236}">
                <a16:creationId xmlns:a16="http://schemas.microsoft.com/office/drawing/2014/main" id="{3C2E4B78-1480-7F39-C37C-D089620D5534}"/>
              </a:ext>
            </a:extLst>
          </p:cNvPr>
          <p:cNvSpPr txBox="1">
            <a:spLocks/>
          </p:cNvSpPr>
          <p:nvPr/>
        </p:nvSpPr>
        <p:spPr>
          <a:xfrm>
            <a:off x="325095" y="268757"/>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40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5. Tiền xử lý dữ liệu</a:t>
            </a:r>
            <a:endParaRPr lang="en-US" sz="40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208A8CCB-167D-538F-0939-15EBB8A53777}"/>
              </a:ext>
            </a:extLst>
          </p:cNvPr>
          <p:cNvPicPr>
            <a:picLocks noChangeAspect="1"/>
          </p:cNvPicPr>
          <p:nvPr/>
        </p:nvPicPr>
        <p:blipFill>
          <a:blip r:embed="rId2"/>
          <a:stretch>
            <a:fillRect/>
          </a:stretch>
        </p:blipFill>
        <p:spPr>
          <a:xfrm>
            <a:off x="785549" y="1679995"/>
            <a:ext cx="3627434" cy="3901778"/>
          </a:xfrm>
          <a:prstGeom prst="rect">
            <a:avLst/>
          </a:prstGeom>
        </p:spPr>
      </p:pic>
      <p:sp>
        <p:nvSpPr>
          <p:cNvPr id="4" name="TextBox 3">
            <a:extLst>
              <a:ext uri="{FF2B5EF4-FFF2-40B4-BE49-F238E27FC236}">
                <a16:creationId xmlns:a16="http://schemas.microsoft.com/office/drawing/2014/main" id="{548F20D3-2BB9-7918-F010-D35A8060F4BD}"/>
              </a:ext>
            </a:extLst>
          </p:cNvPr>
          <p:cNvSpPr txBox="1"/>
          <p:nvPr/>
        </p:nvSpPr>
        <p:spPr>
          <a:xfrm>
            <a:off x="5138275" y="1708123"/>
            <a:ext cx="5909095" cy="1938992"/>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Vì có sự chênh lệch rõ ràng đối với tỉ lệ rời bỏ dịch vụ giữa nhóm người đăng kí dưới 24 tháng và nhóm người đăng kí trên 24 tháng</a:t>
            </a:r>
          </a:p>
          <a:p>
            <a:r>
              <a:rPr lang="en-US" sz="2000">
                <a:latin typeface="Times New Roman" panose="02020603050405020304" pitchFamily="18" charset="0"/>
                <a:cs typeface="Times New Roman" panose="02020603050405020304" pitchFamily="18" charset="0"/>
              </a:rPr>
              <a:t>-&gt; Chúng ta sẽ tạo ra trường dữ liệu </a:t>
            </a:r>
            <a:r>
              <a:rPr lang="en-US" sz="2000">
                <a:solidFill>
                  <a:srgbClr val="FF0000"/>
                </a:solidFill>
                <a:latin typeface="Times New Roman" panose="02020603050405020304" pitchFamily="18" charset="0"/>
                <a:cs typeface="Times New Roman" panose="02020603050405020304" pitchFamily="18" charset="0"/>
              </a:rPr>
              <a:t>LoyalCustomer</a:t>
            </a:r>
            <a:r>
              <a:rPr lang="en-US" sz="2000">
                <a:latin typeface="Times New Roman" panose="02020603050405020304" pitchFamily="18" charset="0"/>
                <a:cs typeface="Times New Roman" panose="02020603050405020304" pitchFamily="18" charset="0"/>
              </a:rPr>
              <a:t> với ‘Yes’ cho những khách hàng đăng kí dịch vụ trên 24 tháng và ‘No’ cho nhóm khách hàng ngược lại</a:t>
            </a:r>
          </a:p>
        </p:txBody>
      </p:sp>
      <p:sp>
        <p:nvSpPr>
          <p:cNvPr id="16" name="TextBox 15">
            <a:extLst>
              <a:ext uri="{FF2B5EF4-FFF2-40B4-BE49-F238E27FC236}">
                <a16:creationId xmlns:a16="http://schemas.microsoft.com/office/drawing/2014/main" id="{24CE637A-996F-E203-5B55-5F68A2FBD424}"/>
              </a:ext>
            </a:extLst>
          </p:cNvPr>
          <p:cNvSpPr txBox="1"/>
          <p:nvPr/>
        </p:nvSpPr>
        <p:spPr>
          <a:xfrm>
            <a:off x="5138275" y="3968662"/>
            <a:ext cx="5909095" cy="1015663"/>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Trường dữ liệu </a:t>
            </a:r>
            <a:r>
              <a:rPr lang="en-US" sz="2000">
                <a:solidFill>
                  <a:srgbClr val="FF0000"/>
                </a:solidFill>
                <a:latin typeface="Times New Roman" panose="02020603050405020304" pitchFamily="18" charset="0"/>
                <a:cs typeface="Times New Roman" panose="02020603050405020304" pitchFamily="18" charset="0"/>
              </a:rPr>
              <a:t>NumOfService</a:t>
            </a:r>
            <a:r>
              <a:rPr lang="en-US" sz="2000">
                <a:latin typeface="Times New Roman" panose="02020603050405020304" pitchFamily="18" charset="0"/>
                <a:cs typeface="Times New Roman" panose="02020603050405020304" pitchFamily="18" charset="0"/>
              </a:rPr>
              <a:t> sẽ là tổng số dịch vụ tùy chọn mà một khách hàng có thể đăng kí được. Đây sẽ là tổng giữa 10 trường dữ liệu kể trên</a:t>
            </a:r>
          </a:p>
        </p:txBody>
      </p:sp>
    </p:spTree>
    <p:extLst>
      <p:ext uri="{BB962C8B-B14F-4D97-AF65-F5344CB8AC3E}">
        <p14:creationId xmlns:p14="http://schemas.microsoft.com/office/powerpoint/2010/main" val="356091080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4">
            <a:extLst>
              <a:ext uri="{FF2B5EF4-FFF2-40B4-BE49-F238E27FC236}">
                <a16:creationId xmlns:a16="http://schemas.microsoft.com/office/drawing/2014/main" id="{3C2E4B78-1480-7F39-C37C-D089620D5534}"/>
              </a:ext>
            </a:extLst>
          </p:cNvPr>
          <p:cNvSpPr txBox="1">
            <a:spLocks/>
          </p:cNvSpPr>
          <p:nvPr/>
        </p:nvSpPr>
        <p:spPr>
          <a:xfrm>
            <a:off x="325095" y="268757"/>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40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5. Tiền xử lý dữ liệu</a:t>
            </a:r>
            <a:endParaRPr lang="en-US" sz="40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C845832-E8C7-99AF-ED9E-7ACECBF247DB}"/>
              </a:ext>
            </a:extLst>
          </p:cNvPr>
          <p:cNvPicPr>
            <a:picLocks noChangeAspect="1"/>
          </p:cNvPicPr>
          <p:nvPr/>
        </p:nvPicPr>
        <p:blipFill>
          <a:blip r:embed="rId2"/>
          <a:stretch>
            <a:fillRect/>
          </a:stretch>
        </p:blipFill>
        <p:spPr>
          <a:xfrm>
            <a:off x="286773" y="1954980"/>
            <a:ext cx="6334432" cy="3324386"/>
          </a:xfrm>
          <a:prstGeom prst="rect">
            <a:avLst/>
          </a:prstGeom>
        </p:spPr>
      </p:pic>
      <p:sp>
        <p:nvSpPr>
          <p:cNvPr id="6" name="TextBox 5">
            <a:extLst>
              <a:ext uri="{FF2B5EF4-FFF2-40B4-BE49-F238E27FC236}">
                <a16:creationId xmlns:a16="http://schemas.microsoft.com/office/drawing/2014/main" id="{74AA4777-0F73-8C8E-3DBB-476F3DD0E86B}"/>
              </a:ext>
            </a:extLst>
          </p:cNvPr>
          <p:cNvSpPr txBox="1"/>
          <p:nvPr/>
        </p:nvSpPr>
        <p:spPr>
          <a:xfrm>
            <a:off x="6621205" y="2588435"/>
            <a:ext cx="4761752" cy="1569660"/>
          </a:xfrm>
          <a:prstGeom prst="rect">
            <a:avLst/>
          </a:prstGeom>
          <a:noFill/>
        </p:spPr>
        <p:txBody>
          <a:bodyPr wrap="square" rtlCol="0">
            <a:spAutoFit/>
          </a:bodyPr>
          <a:lstStyle/>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-&gt; One-hot encoding -&gt; Loại bỏ những trường dữ liệu có độ tương quan tuyệt đối với nhau</a:t>
            </a:r>
          </a:p>
        </p:txBody>
      </p:sp>
      <p:sp>
        <p:nvSpPr>
          <p:cNvPr id="13" name="TextBox 12">
            <a:extLst>
              <a:ext uri="{FF2B5EF4-FFF2-40B4-BE49-F238E27FC236}">
                <a16:creationId xmlns:a16="http://schemas.microsoft.com/office/drawing/2014/main" id="{BC750B80-B2E8-E744-C396-F7F1079CAE0A}"/>
              </a:ext>
            </a:extLst>
          </p:cNvPr>
          <p:cNvSpPr txBox="1"/>
          <p:nvPr/>
        </p:nvSpPr>
        <p:spPr>
          <a:xfrm>
            <a:off x="6621205" y="4173374"/>
            <a:ext cx="4537465" cy="1200329"/>
          </a:xfrm>
          <a:prstGeom prst="rect">
            <a:avLst/>
          </a:prstGeom>
          <a:noFill/>
        </p:spPr>
        <p:txBody>
          <a:bodyPr wrap="square" rtlCol="0">
            <a:spAutoFit/>
          </a:bodyPr>
          <a:lstStyle/>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-&gt; MinMaxScaler để đưa giá trị về khoảng [0;1]</a:t>
            </a:r>
          </a:p>
        </p:txBody>
      </p:sp>
    </p:spTree>
    <p:extLst>
      <p:ext uri="{BB962C8B-B14F-4D97-AF65-F5344CB8AC3E}">
        <p14:creationId xmlns:p14="http://schemas.microsoft.com/office/powerpoint/2010/main" val="243949528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9CD9A7-A4E4-072E-8DEC-899C4024358D}"/>
              </a:ext>
            </a:extLst>
          </p:cNvPr>
          <p:cNvSpPr txBox="1"/>
          <p:nvPr/>
        </p:nvSpPr>
        <p:spPr>
          <a:xfrm>
            <a:off x="267417" y="324947"/>
            <a:ext cx="8626416"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Tìm hiểu sự tương quan giữa những trường dữ liệu</a:t>
            </a:r>
          </a:p>
        </p:txBody>
      </p:sp>
      <p:pic>
        <p:nvPicPr>
          <p:cNvPr id="4" name="Picture 3">
            <a:extLst>
              <a:ext uri="{FF2B5EF4-FFF2-40B4-BE49-F238E27FC236}">
                <a16:creationId xmlns:a16="http://schemas.microsoft.com/office/drawing/2014/main" id="{DEFF1FAA-D167-7F4A-3BE7-CF9D8705FDA3}"/>
              </a:ext>
            </a:extLst>
          </p:cNvPr>
          <p:cNvPicPr>
            <a:picLocks noChangeAspect="1"/>
          </p:cNvPicPr>
          <p:nvPr/>
        </p:nvPicPr>
        <p:blipFill>
          <a:blip r:embed="rId2"/>
          <a:stretch>
            <a:fillRect/>
          </a:stretch>
        </p:blipFill>
        <p:spPr>
          <a:xfrm>
            <a:off x="1507264" y="1542918"/>
            <a:ext cx="2304039" cy="5190510"/>
          </a:xfrm>
          <a:prstGeom prst="rect">
            <a:avLst/>
          </a:prstGeom>
        </p:spPr>
      </p:pic>
      <p:pic>
        <p:nvPicPr>
          <p:cNvPr id="7" name="Picture 6">
            <a:extLst>
              <a:ext uri="{FF2B5EF4-FFF2-40B4-BE49-F238E27FC236}">
                <a16:creationId xmlns:a16="http://schemas.microsoft.com/office/drawing/2014/main" id="{751863C0-08BF-C3D9-BFD9-7A4B7EF039DF}"/>
              </a:ext>
            </a:extLst>
          </p:cNvPr>
          <p:cNvPicPr>
            <a:picLocks noChangeAspect="1"/>
          </p:cNvPicPr>
          <p:nvPr/>
        </p:nvPicPr>
        <p:blipFill>
          <a:blip r:embed="rId3"/>
          <a:stretch>
            <a:fillRect/>
          </a:stretch>
        </p:blipFill>
        <p:spPr>
          <a:xfrm>
            <a:off x="7466032" y="1457960"/>
            <a:ext cx="1348857" cy="1112616"/>
          </a:xfrm>
          <a:prstGeom prst="rect">
            <a:avLst/>
          </a:prstGeom>
        </p:spPr>
      </p:pic>
      <p:sp>
        <p:nvSpPr>
          <p:cNvPr id="8" name="TextBox 7">
            <a:extLst>
              <a:ext uri="{FF2B5EF4-FFF2-40B4-BE49-F238E27FC236}">
                <a16:creationId xmlns:a16="http://schemas.microsoft.com/office/drawing/2014/main" id="{30BA316D-85E3-01B4-FA8A-ABBA60CE4681}"/>
              </a:ext>
            </a:extLst>
          </p:cNvPr>
          <p:cNvSpPr txBox="1"/>
          <p:nvPr/>
        </p:nvSpPr>
        <p:spPr>
          <a:xfrm>
            <a:off x="626853" y="1119406"/>
            <a:ext cx="4290204" cy="338554"/>
          </a:xfrm>
          <a:prstGeom prst="rect">
            <a:avLst/>
          </a:prstGeom>
          <a:noFill/>
        </p:spPr>
        <p:txBody>
          <a:bodyPr wrap="square" rtlCol="0">
            <a:spAutoFit/>
          </a:bodyPr>
          <a:lstStyle/>
          <a:p>
            <a:r>
              <a:rPr lang="en-US" sz="1600">
                <a:solidFill>
                  <a:srgbClr val="FF0000"/>
                </a:solidFill>
                <a:latin typeface="Times New Roman" panose="02020603050405020304" pitchFamily="18" charset="0"/>
                <a:cs typeface="Times New Roman" panose="02020603050405020304" pitchFamily="18" charset="0"/>
              </a:rPr>
              <a:t>Giữa trường dữ liệu phân loại và trường mục tiêu</a:t>
            </a:r>
          </a:p>
        </p:txBody>
      </p:sp>
      <p:sp>
        <p:nvSpPr>
          <p:cNvPr id="9" name="TextBox 8">
            <a:extLst>
              <a:ext uri="{FF2B5EF4-FFF2-40B4-BE49-F238E27FC236}">
                <a16:creationId xmlns:a16="http://schemas.microsoft.com/office/drawing/2014/main" id="{414A5CD5-D614-1110-D273-CA908E8AD05B}"/>
              </a:ext>
            </a:extLst>
          </p:cNvPr>
          <p:cNvSpPr txBox="1"/>
          <p:nvPr/>
        </p:nvSpPr>
        <p:spPr>
          <a:xfrm>
            <a:off x="6395049" y="1119406"/>
            <a:ext cx="3677729" cy="338554"/>
          </a:xfrm>
          <a:prstGeom prst="rect">
            <a:avLst/>
          </a:prstGeom>
          <a:noFill/>
        </p:spPr>
        <p:txBody>
          <a:bodyPr wrap="square" rtlCol="0">
            <a:spAutoFit/>
          </a:bodyPr>
          <a:lstStyle/>
          <a:p>
            <a:r>
              <a:rPr lang="en-US" sz="1600">
                <a:solidFill>
                  <a:srgbClr val="FF0000"/>
                </a:solidFill>
                <a:latin typeface="Times New Roman" panose="02020603050405020304" pitchFamily="18" charset="0"/>
                <a:cs typeface="Times New Roman" panose="02020603050405020304" pitchFamily="18" charset="0"/>
              </a:rPr>
              <a:t>Giữa trường dữ liệu số và trường mục tiêu</a:t>
            </a:r>
          </a:p>
        </p:txBody>
      </p:sp>
      <p:sp>
        <p:nvSpPr>
          <p:cNvPr id="10" name="TextBox 9">
            <a:extLst>
              <a:ext uri="{FF2B5EF4-FFF2-40B4-BE49-F238E27FC236}">
                <a16:creationId xmlns:a16="http://schemas.microsoft.com/office/drawing/2014/main" id="{BAF09786-0A42-9A5E-C81A-B0BCE6C3615F}"/>
              </a:ext>
            </a:extLst>
          </p:cNvPr>
          <p:cNvSpPr txBox="1"/>
          <p:nvPr/>
        </p:nvSpPr>
        <p:spPr>
          <a:xfrm>
            <a:off x="5329817" y="3256471"/>
            <a:ext cx="5944907" cy="2585323"/>
          </a:xfrm>
          <a:prstGeom prst="rect">
            <a:avLst/>
          </a:prstGeom>
          <a:noFill/>
        </p:spPr>
        <p:txBody>
          <a:bodyPr wrap="square" rtlCol="0">
            <a:spAutoFit/>
          </a:bodyPr>
          <a:lstStyle/>
          <a:p>
            <a:pPr marL="285750" indent="-285750">
              <a:buFontTx/>
              <a:buChar char="-"/>
            </a:pPr>
            <a:r>
              <a:rPr lang="en-US">
                <a:latin typeface="Times New Roman" panose="02020603050405020304" pitchFamily="18" charset="0"/>
                <a:cs typeface="Times New Roman" panose="02020603050405020304" pitchFamily="18" charset="0"/>
              </a:rPr>
              <a:t>Bằng những phương pháp thống kê, chúng ta có thể kết luận rằng những trường dữ liệu như </a:t>
            </a:r>
            <a:r>
              <a:rPr lang="en-US">
                <a:solidFill>
                  <a:schemeClr val="accent1"/>
                </a:solidFill>
                <a:latin typeface="Times New Roman" panose="02020603050405020304" pitchFamily="18" charset="0"/>
                <a:cs typeface="Times New Roman" panose="02020603050405020304" pitchFamily="18" charset="0"/>
              </a:rPr>
              <a:t>gender_Male</a:t>
            </a:r>
            <a:r>
              <a:rPr lang="en-US">
                <a:latin typeface="Times New Roman" panose="02020603050405020304" pitchFamily="18" charset="0"/>
                <a:cs typeface="Times New Roman" panose="02020603050405020304" pitchFamily="18" charset="0"/>
              </a:rPr>
              <a:t>, </a:t>
            </a:r>
            <a:r>
              <a:rPr lang="en-US">
                <a:solidFill>
                  <a:schemeClr val="accent1"/>
                </a:solidFill>
                <a:latin typeface="Times New Roman" panose="02020603050405020304" pitchFamily="18" charset="0"/>
                <a:cs typeface="Times New Roman" panose="02020603050405020304" pitchFamily="18" charset="0"/>
              </a:rPr>
              <a:t>MultipleLines_No phone service</a:t>
            </a:r>
            <a:r>
              <a:rPr lang="en-US">
                <a:latin typeface="Times New Roman" panose="02020603050405020304" pitchFamily="18" charset="0"/>
                <a:cs typeface="Times New Roman" panose="02020603050405020304" pitchFamily="18" charset="0"/>
              </a:rPr>
              <a:t>, </a:t>
            </a:r>
            <a:r>
              <a:rPr lang="en-US">
                <a:solidFill>
                  <a:schemeClr val="accent1"/>
                </a:solidFill>
                <a:latin typeface="Times New Roman" panose="02020603050405020304" pitchFamily="18" charset="0"/>
                <a:cs typeface="Times New Roman" panose="02020603050405020304" pitchFamily="18" charset="0"/>
              </a:rPr>
              <a:t>PhoneServices_Yes</a:t>
            </a:r>
            <a:r>
              <a:rPr lang="en-US">
                <a:latin typeface="Times New Roman" panose="02020603050405020304" pitchFamily="18" charset="0"/>
                <a:cs typeface="Times New Roman" panose="02020603050405020304" pitchFamily="18" charset="0"/>
              </a:rPr>
              <a:t> và </a:t>
            </a:r>
            <a:r>
              <a:rPr lang="en-US">
                <a:solidFill>
                  <a:schemeClr val="accent1"/>
                </a:solidFill>
                <a:latin typeface="Times New Roman" panose="02020603050405020304" pitchFamily="18" charset="0"/>
                <a:cs typeface="Times New Roman" panose="02020603050405020304" pitchFamily="18" charset="0"/>
              </a:rPr>
              <a:t>Num of Services</a:t>
            </a:r>
            <a:r>
              <a:rPr lang="en-US">
                <a:latin typeface="Times New Roman" panose="02020603050405020304" pitchFamily="18" charset="0"/>
                <a:cs typeface="Times New Roman" panose="02020603050405020304" pitchFamily="18" charset="0"/>
              </a:rPr>
              <a:t> không ảnh hưởng đến trường mục tiêu </a:t>
            </a:r>
            <a:r>
              <a:rPr lang="en-US">
                <a:solidFill>
                  <a:schemeClr val="accent1"/>
                </a:solidFill>
                <a:latin typeface="Times New Roman" panose="02020603050405020304" pitchFamily="18" charset="0"/>
                <a:cs typeface="Times New Roman" panose="02020603050405020304" pitchFamily="18" charset="0"/>
              </a:rPr>
              <a:t>Churn</a:t>
            </a:r>
          </a:p>
          <a:p>
            <a:r>
              <a:rPr lang="en-US">
                <a:latin typeface="Times New Roman" panose="02020603050405020304" pitchFamily="18" charset="0"/>
                <a:cs typeface="Times New Roman" panose="02020603050405020304" pitchFamily="18" charset="0"/>
              </a:rPr>
              <a:t>-    Nhưng thay vì drop những trường dữ liệu này, chúng ta sẽ giữ lại vì đây là một bộ dữ liệu nhỏ và cũng vì cách chúng ta chọn mô hình trong phần sau này</a:t>
            </a:r>
          </a:p>
          <a:p>
            <a:pPr marL="285750" indent="-285750">
              <a:buFontTx/>
              <a:buChar char="-"/>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10892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9CD9A7-A4E4-072E-8DEC-899C4024358D}"/>
              </a:ext>
            </a:extLst>
          </p:cNvPr>
          <p:cNvSpPr txBox="1"/>
          <p:nvPr/>
        </p:nvSpPr>
        <p:spPr>
          <a:xfrm>
            <a:off x="267417" y="324947"/>
            <a:ext cx="8626416"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Phân chia tập dữ liệu thành tập huấn luyện và tập kiểm tra</a:t>
            </a:r>
          </a:p>
        </p:txBody>
      </p:sp>
      <p:pic>
        <p:nvPicPr>
          <p:cNvPr id="3" name="Picture 2">
            <a:extLst>
              <a:ext uri="{FF2B5EF4-FFF2-40B4-BE49-F238E27FC236}">
                <a16:creationId xmlns:a16="http://schemas.microsoft.com/office/drawing/2014/main" id="{061A024C-8FE5-5ACC-2138-696E278E22EB}"/>
              </a:ext>
            </a:extLst>
          </p:cNvPr>
          <p:cNvPicPr>
            <a:picLocks noChangeAspect="1"/>
          </p:cNvPicPr>
          <p:nvPr/>
        </p:nvPicPr>
        <p:blipFill>
          <a:blip r:embed="rId2"/>
          <a:stretch>
            <a:fillRect/>
          </a:stretch>
        </p:blipFill>
        <p:spPr>
          <a:xfrm>
            <a:off x="2691210" y="1362217"/>
            <a:ext cx="6362509" cy="1467246"/>
          </a:xfrm>
          <a:prstGeom prst="rect">
            <a:avLst/>
          </a:prstGeom>
        </p:spPr>
      </p:pic>
      <p:sp>
        <p:nvSpPr>
          <p:cNvPr id="5" name="TextBox 4">
            <a:extLst>
              <a:ext uri="{FF2B5EF4-FFF2-40B4-BE49-F238E27FC236}">
                <a16:creationId xmlns:a16="http://schemas.microsoft.com/office/drawing/2014/main" id="{52B42884-56F1-F086-2DB4-6C8650BE74CF}"/>
              </a:ext>
            </a:extLst>
          </p:cNvPr>
          <p:cNvSpPr txBox="1"/>
          <p:nvPr/>
        </p:nvSpPr>
        <p:spPr>
          <a:xfrm>
            <a:off x="1897581" y="3405068"/>
            <a:ext cx="5745192" cy="1323439"/>
          </a:xfrm>
          <a:prstGeom prst="rect">
            <a:avLst/>
          </a:prstGeom>
          <a:noFill/>
        </p:spPr>
        <p:txBody>
          <a:bodyPr wrap="square" rtlCol="0">
            <a:spAutoFit/>
          </a:bodyPr>
          <a:lstStyle/>
          <a:p>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Với bộ huấn luyện gồm 5634 khách hàng, chúng ta sẽ có 4139 khách hàng ở lại với dịch vụ và 1495 khách hàng rời bỏ dịch vụ (chiếm 26.54%).</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11D069E-289C-8DB7-D026-752BD8827D1F}"/>
              </a:ext>
            </a:extLst>
          </p:cNvPr>
          <p:cNvSpPr txBox="1"/>
          <p:nvPr/>
        </p:nvSpPr>
        <p:spPr>
          <a:xfrm>
            <a:off x="1897581" y="4728415"/>
            <a:ext cx="5745192" cy="1292662"/>
          </a:xfrm>
          <a:prstGeom prst="rect">
            <a:avLst/>
          </a:prstGeom>
          <a:noFill/>
        </p:spPr>
        <p:txBody>
          <a:bodyPr wrap="square" rtlCol="0">
            <a:spAutoFit/>
          </a:bodyPr>
          <a:lstStyle/>
          <a:p>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Với bộ kiểm tra gồm 1409 khách hàng, chúng ta sẽ có 1035 khách hàng ở lại với dịch vụ và 374 khách hàng rời bỏ dịch vụ (chiếm 26.54%).</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51205973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9D664D-DD22-8A1F-4848-862AEA2E153B}"/>
              </a:ext>
            </a:extLst>
          </p:cNvPr>
          <p:cNvPicPr>
            <a:picLocks noChangeAspect="1"/>
          </p:cNvPicPr>
          <p:nvPr/>
        </p:nvPicPr>
        <p:blipFill>
          <a:blip r:embed="rId2"/>
          <a:stretch>
            <a:fillRect/>
          </a:stretch>
        </p:blipFill>
        <p:spPr>
          <a:xfrm>
            <a:off x="493903" y="1184951"/>
            <a:ext cx="7346306" cy="5513201"/>
          </a:xfrm>
          <a:prstGeom prst="rect">
            <a:avLst/>
          </a:prstGeom>
        </p:spPr>
      </p:pic>
      <p:sp>
        <p:nvSpPr>
          <p:cNvPr id="6" name="TextBox 5">
            <a:extLst>
              <a:ext uri="{FF2B5EF4-FFF2-40B4-BE49-F238E27FC236}">
                <a16:creationId xmlns:a16="http://schemas.microsoft.com/office/drawing/2014/main" id="{616FC6A0-8E6F-B056-076B-020951B6E430}"/>
              </a:ext>
            </a:extLst>
          </p:cNvPr>
          <p:cNvSpPr txBox="1"/>
          <p:nvPr/>
        </p:nvSpPr>
        <p:spPr>
          <a:xfrm>
            <a:off x="7683913" y="2471468"/>
            <a:ext cx="3806472" cy="1200329"/>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Đây là một bộ dữ liệu bị mất cân bằng với 26.54% class 1 và 73.46% class 0</a:t>
            </a:r>
          </a:p>
        </p:txBody>
      </p:sp>
      <p:sp>
        <p:nvSpPr>
          <p:cNvPr id="8" name="Text Placeholder 14">
            <a:extLst>
              <a:ext uri="{FF2B5EF4-FFF2-40B4-BE49-F238E27FC236}">
                <a16:creationId xmlns:a16="http://schemas.microsoft.com/office/drawing/2014/main" id="{B741A2D6-DFA9-8899-AA79-204943234C41}"/>
              </a:ext>
            </a:extLst>
          </p:cNvPr>
          <p:cNvSpPr txBox="1">
            <a:spLocks/>
          </p:cNvSpPr>
          <p:nvPr/>
        </p:nvSpPr>
        <p:spPr>
          <a:xfrm>
            <a:off x="342348" y="320359"/>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40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6. Xây dựng mô hình</a:t>
            </a:r>
            <a:endParaRPr lang="en-US" sz="40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610142081"/>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9D664D-DD22-8A1F-4848-862AEA2E153B}"/>
              </a:ext>
            </a:extLst>
          </p:cNvPr>
          <p:cNvPicPr>
            <a:picLocks noChangeAspect="1"/>
          </p:cNvPicPr>
          <p:nvPr/>
        </p:nvPicPr>
        <p:blipFill>
          <a:blip r:embed="rId2"/>
          <a:stretch>
            <a:fillRect/>
          </a:stretch>
        </p:blipFill>
        <p:spPr>
          <a:xfrm>
            <a:off x="6377118" y="406873"/>
            <a:ext cx="3155071" cy="2367795"/>
          </a:xfrm>
          <a:prstGeom prst="rect">
            <a:avLst/>
          </a:prstGeom>
        </p:spPr>
      </p:pic>
      <p:sp>
        <p:nvSpPr>
          <p:cNvPr id="8" name="Text Placeholder 14">
            <a:extLst>
              <a:ext uri="{FF2B5EF4-FFF2-40B4-BE49-F238E27FC236}">
                <a16:creationId xmlns:a16="http://schemas.microsoft.com/office/drawing/2014/main" id="{B741A2D6-DFA9-8899-AA79-204943234C41}"/>
              </a:ext>
            </a:extLst>
          </p:cNvPr>
          <p:cNvSpPr txBox="1">
            <a:spLocks/>
          </p:cNvSpPr>
          <p:nvPr/>
        </p:nvSpPr>
        <p:spPr>
          <a:xfrm>
            <a:off x="342348" y="320359"/>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40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6. Xây dựng mô hình</a:t>
            </a:r>
            <a:endParaRPr lang="en-US" sz="40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495CD737-6810-FC3A-FAAD-280D6E21A8F1}"/>
              </a:ext>
            </a:extLst>
          </p:cNvPr>
          <p:cNvSpPr txBox="1"/>
          <p:nvPr/>
        </p:nvSpPr>
        <p:spPr>
          <a:xfrm>
            <a:off x="920355" y="3036870"/>
            <a:ext cx="3020786" cy="1938992"/>
          </a:xfrm>
          <a:prstGeom prst="rect">
            <a:avLst/>
          </a:prstGeom>
          <a:noFill/>
        </p:spPr>
        <p:txBody>
          <a:bodyPr wrap="square" rtlCol="0">
            <a:spAutoFit/>
          </a:bodyPr>
          <a:lstStyle/>
          <a:p>
            <a:pPr marL="342900" indent="-342900">
              <a:buFontTx/>
              <a:buChar char="-"/>
            </a:pPr>
            <a:r>
              <a:rPr lang="en-US" sz="2400">
                <a:latin typeface="Times New Roman" panose="02020603050405020304" pitchFamily="18" charset="0"/>
                <a:cs typeface="Times New Roman" panose="02020603050405020304" pitchFamily="18" charset="0"/>
              </a:rPr>
              <a:t>Down-sampling</a:t>
            </a:r>
          </a:p>
          <a:p>
            <a:endParaRPr lang="en-US" sz="2400">
              <a:latin typeface="Times New Roman" panose="02020603050405020304" pitchFamily="18" charset="0"/>
              <a:cs typeface="Times New Roman" panose="02020603050405020304" pitchFamily="18" charset="0"/>
            </a:endParaRPr>
          </a:p>
          <a:p>
            <a:pPr marL="342900" indent="-342900">
              <a:buFontTx/>
              <a:buChar char="-"/>
            </a:pPr>
            <a:r>
              <a:rPr lang="en-US" sz="2400">
                <a:latin typeface="Times New Roman" panose="02020603050405020304" pitchFamily="18" charset="0"/>
                <a:cs typeface="Times New Roman" panose="02020603050405020304" pitchFamily="18" charset="0"/>
              </a:rPr>
              <a:t>Up-sampling</a:t>
            </a:r>
          </a:p>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   Class-weight</a:t>
            </a:r>
          </a:p>
        </p:txBody>
      </p:sp>
      <p:sp>
        <p:nvSpPr>
          <p:cNvPr id="10" name="TextBox 9">
            <a:extLst>
              <a:ext uri="{FF2B5EF4-FFF2-40B4-BE49-F238E27FC236}">
                <a16:creationId xmlns:a16="http://schemas.microsoft.com/office/drawing/2014/main" id="{E9B1916D-6D1E-CD48-73DD-401180A7A7B1}"/>
              </a:ext>
            </a:extLst>
          </p:cNvPr>
          <p:cNvSpPr txBox="1"/>
          <p:nvPr/>
        </p:nvSpPr>
        <p:spPr>
          <a:xfrm>
            <a:off x="859970" y="1500137"/>
            <a:ext cx="3276703" cy="830997"/>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Những phương pháp xử lý mất cân bằng dữ liệu</a:t>
            </a:r>
          </a:p>
        </p:txBody>
      </p:sp>
      <p:sp>
        <p:nvSpPr>
          <p:cNvPr id="11" name="TextBox 10">
            <a:extLst>
              <a:ext uri="{FF2B5EF4-FFF2-40B4-BE49-F238E27FC236}">
                <a16:creationId xmlns:a16="http://schemas.microsoft.com/office/drawing/2014/main" id="{8D56305D-AA66-988F-AE2B-D5BCDB85DB24}"/>
              </a:ext>
            </a:extLst>
          </p:cNvPr>
          <p:cNvSpPr txBox="1"/>
          <p:nvPr/>
        </p:nvSpPr>
        <p:spPr>
          <a:xfrm>
            <a:off x="3352824" y="3036870"/>
            <a:ext cx="2743176" cy="1200329"/>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 NearMiss</a:t>
            </a:r>
          </a:p>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 SMOTE</a:t>
            </a:r>
          </a:p>
        </p:txBody>
      </p:sp>
      <p:sp>
        <p:nvSpPr>
          <p:cNvPr id="12" name="TextBox 11">
            <a:extLst>
              <a:ext uri="{FF2B5EF4-FFF2-40B4-BE49-F238E27FC236}">
                <a16:creationId xmlns:a16="http://schemas.microsoft.com/office/drawing/2014/main" id="{CB9049D2-8923-DF22-6006-0121255DC9F9}"/>
              </a:ext>
            </a:extLst>
          </p:cNvPr>
          <p:cNvSpPr txBox="1"/>
          <p:nvPr/>
        </p:nvSpPr>
        <p:spPr>
          <a:xfrm>
            <a:off x="6373610" y="3244618"/>
            <a:ext cx="4672279" cy="1200329"/>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NearMiss: Bỏ đi 1 số lượng dữ liệu lớp đa số mà nằm cách xa nhất so với lớp thiểu số </a:t>
            </a:r>
          </a:p>
        </p:txBody>
      </p:sp>
      <p:sp>
        <p:nvSpPr>
          <p:cNvPr id="14" name="TextBox 13">
            <a:extLst>
              <a:ext uri="{FF2B5EF4-FFF2-40B4-BE49-F238E27FC236}">
                <a16:creationId xmlns:a16="http://schemas.microsoft.com/office/drawing/2014/main" id="{111F28FD-F306-EE48-4C3A-2C41CAB0F417}"/>
              </a:ext>
            </a:extLst>
          </p:cNvPr>
          <p:cNvSpPr txBox="1"/>
          <p:nvPr/>
        </p:nvSpPr>
        <p:spPr>
          <a:xfrm>
            <a:off x="6373610" y="4728237"/>
            <a:ext cx="4672279" cy="83099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SMOTE: Sinh dữ liệu mới dựa trên dữ liệu của lớp thiểu số</a:t>
            </a:r>
          </a:p>
        </p:txBody>
      </p:sp>
    </p:spTree>
    <p:extLst>
      <p:ext uri="{BB962C8B-B14F-4D97-AF65-F5344CB8AC3E}">
        <p14:creationId xmlns:p14="http://schemas.microsoft.com/office/powerpoint/2010/main" val="20087066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B741A2D6-DFA9-8899-AA79-204943234C41}"/>
              </a:ext>
            </a:extLst>
          </p:cNvPr>
          <p:cNvSpPr txBox="1">
            <a:spLocks/>
          </p:cNvSpPr>
          <p:nvPr/>
        </p:nvSpPr>
        <p:spPr>
          <a:xfrm>
            <a:off x="342348" y="320359"/>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40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6. Xây dựng mô hình</a:t>
            </a:r>
            <a:endParaRPr lang="en-US" sz="40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495CD737-6810-FC3A-FAAD-280D6E21A8F1}"/>
              </a:ext>
            </a:extLst>
          </p:cNvPr>
          <p:cNvSpPr txBox="1"/>
          <p:nvPr/>
        </p:nvSpPr>
        <p:spPr>
          <a:xfrm>
            <a:off x="834091" y="2191482"/>
            <a:ext cx="3020786" cy="2677656"/>
          </a:xfrm>
          <a:prstGeom prst="rect">
            <a:avLst/>
          </a:prstGeom>
          <a:noFill/>
        </p:spPr>
        <p:txBody>
          <a:bodyPr wrap="square" rtlCol="0">
            <a:spAutoFit/>
          </a:bodyPr>
          <a:lstStyle/>
          <a:p>
            <a:pPr marL="342900" indent="-342900">
              <a:buFontTx/>
              <a:buChar char="-"/>
            </a:pPr>
            <a:r>
              <a:rPr lang="en-US" sz="2400">
                <a:latin typeface="Times New Roman" panose="02020603050405020304" pitchFamily="18" charset="0"/>
                <a:cs typeface="Times New Roman" panose="02020603050405020304" pitchFamily="18" charset="0"/>
              </a:rPr>
              <a:t>Logistic Regression</a:t>
            </a:r>
          </a:p>
          <a:p>
            <a:endParaRPr lang="en-US" sz="2400">
              <a:latin typeface="Times New Roman" panose="02020603050405020304" pitchFamily="18" charset="0"/>
              <a:cs typeface="Times New Roman" panose="02020603050405020304" pitchFamily="18" charset="0"/>
            </a:endParaRPr>
          </a:p>
          <a:p>
            <a:pPr marL="342900" indent="-342900">
              <a:buFontTx/>
              <a:buChar char="-"/>
            </a:pPr>
            <a:r>
              <a:rPr lang="en-US" sz="2400">
                <a:latin typeface="Times New Roman" panose="02020603050405020304" pitchFamily="18" charset="0"/>
                <a:cs typeface="Times New Roman" panose="02020603050405020304" pitchFamily="18" charset="0"/>
              </a:rPr>
              <a:t>Random Forest</a:t>
            </a:r>
          </a:p>
          <a:p>
            <a:endParaRPr lang="en-US" sz="2400">
              <a:latin typeface="Times New Roman" panose="02020603050405020304" pitchFamily="18" charset="0"/>
              <a:cs typeface="Times New Roman" panose="02020603050405020304" pitchFamily="18" charset="0"/>
            </a:endParaRPr>
          </a:p>
          <a:p>
            <a:pPr marL="342900" indent="-342900">
              <a:buFontTx/>
              <a:buChar char="-"/>
            </a:pPr>
            <a:r>
              <a:rPr lang="en-US" sz="2400">
                <a:latin typeface="Times New Roman" panose="02020603050405020304" pitchFamily="18" charset="0"/>
                <a:cs typeface="Times New Roman" panose="02020603050405020304" pitchFamily="18" charset="0"/>
              </a:rPr>
              <a:t>XGBClassifier</a:t>
            </a:r>
          </a:p>
          <a:p>
            <a:pPr marL="342900" indent="-342900">
              <a:buFontTx/>
              <a:buChar char="-"/>
            </a:pPr>
            <a:endParaRPr lang="en-US" sz="2400">
              <a:latin typeface="Times New Roman" panose="02020603050405020304" pitchFamily="18" charset="0"/>
              <a:cs typeface="Times New Roman" panose="02020603050405020304" pitchFamily="18" charset="0"/>
            </a:endParaRPr>
          </a:p>
          <a:p>
            <a:pPr marL="342900" indent="-342900">
              <a:buFontTx/>
              <a:buChar char="-"/>
            </a:pPr>
            <a:r>
              <a:rPr lang="en-US" sz="2400">
                <a:latin typeface="Times New Roman" panose="02020603050405020304" pitchFamily="18" charset="0"/>
                <a:cs typeface="Times New Roman" panose="02020603050405020304" pitchFamily="18" charset="0"/>
              </a:rPr>
              <a:t>LightGBM</a:t>
            </a:r>
          </a:p>
        </p:txBody>
      </p:sp>
      <p:sp>
        <p:nvSpPr>
          <p:cNvPr id="10" name="TextBox 9">
            <a:extLst>
              <a:ext uri="{FF2B5EF4-FFF2-40B4-BE49-F238E27FC236}">
                <a16:creationId xmlns:a16="http://schemas.microsoft.com/office/drawing/2014/main" id="{E9B1916D-6D1E-CD48-73DD-401180A7A7B1}"/>
              </a:ext>
            </a:extLst>
          </p:cNvPr>
          <p:cNvSpPr txBox="1"/>
          <p:nvPr/>
        </p:nvSpPr>
        <p:spPr>
          <a:xfrm>
            <a:off x="920355" y="1271110"/>
            <a:ext cx="3276703"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Mô hình</a:t>
            </a:r>
          </a:p>
        </p:txBody>
      </p:sp>
      <p:sp>
        <p:nvSpPr>
          <p:cNvPr id="12" name="TextBox 11">
            <a:extLst>
              <a:ext uri="{FF2B5EF4-FFF2-40B4-BE49-F238E27FC236}">
                <a16:creationId xmlns:a16="http://schemas.microsoft.com/office/drawing/2014/main" id="{CB9049D2-8923-DF22-6006-0121255DC9F9}"/>
              </a:ext>
            </a:extLst>
          </p:cNvPr>
          <p:cNvSpPr txBox="1"/>
          <p:nvPr/>
        </p:nvSpPr>
        <p:spPr>
          <a:xfrm>
            <a:off x="5830146" y="3339509"/>
            <a:ext cx="4672279" cy="83099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Logistic Regression: thích hợp với bài toán phân loại binary</a:t>
            </a:r>
          </a:p>
        </p:txBody>
      </p:sp>
      <p:sp>
        <p:nvSpPr>
          <p:cNvPr id="14" name="TextBox 13">
            <a:extLst>
              <a:ext uri="{FF2B5EF4-FFF2-40B4-BE49-F238E27FC236}">
                <a16:creationId xmlns:a16="http://schemas.microsoft.com/office/drawing/2014/main" id="{111F28FD-F306-EE48-4C3A-2C41CAB0F417}"/>
              </a:ext>
            </a:extLst>
          </p:cNvPr>
          <p:cNvSpPr txBox="1"/>
          <p:nvPr/>
        </p:nvSpPr>
        <p:spPr>
          <a:xfrm>
            <a:off x="5830146" y="4521203"/>
            <a:ext cx="4672279" cy="83099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Random Forest, XGBClassifier, LightGBM: Ensemble &amp; Boosting</a:t>
            </a:r>
          </a:p>
        </p:txBody>
      </p:sp>
      <p:pic>
        <p:nvPicPr>
          <p:cNvPr id="9" name="Picture 8">
            <a:extLst>
              <a:ext uri="{FF2B5EF4-FFF2-40B4-BE49-F238E27FC236}">
                <a16:creationId xmlns:a16="http://schemas.microsoft.com/office/drawing/2014/main" id="{94EFAB42-FCA3-6754-EF12-5602422C0EF1}"/>
              </a:ext>
            </a:extLst>
          </p:cNvPr>
          <p:cNvPicPr>
            <a:picLocks noChangeAspect="1"/>
          </p:cNvPicPr>
          <p:nvPr/>
        </p:nvPicPr>
        <p:blipFill>
          <a:blip r:embed="rId2"/>
          <a:stretch>
            <a:fillRect/>
          </a:stretch>
        </p:blipFill>
        <p:spPr>
          <a:xfrm>
            <a:off x="6377118" y="406873"/>
            <a:ext cx="3155071" cy="2367795"/>
          </a:xfrm>
          <a:prstGeom prst="rect">
            <a:avLst/>
          </a:prstGeom>
        </p:spPr>
      </p:pic>
    </p:spTree>
    <p:extLst>
      <p:ext uri="{BB962C8B-B14F-4D97-AF65-F5344CB8AC3E}">
        <p14:creationId xmlns:p14="http://schemas.microsoft.com/office/powerpoint/2010/main" val="16498554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B741A2D6-DFA9-8899-AA79-204943234C41}"/>
              </a:ext>
            </a:extLst>
          </p:cNvPr>
          <p:cNvSpPr txBox="1">
            <a:spLocks/>
          </p:cNvSpPr>
          <p:nvPr/>
        </p:nvSpPr>
        <p:spPr>
          <a:xfrm>
            <a:off x="342348" y="320359"/>
            <a:ext cx="10160077"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40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7. Điều chỉnh/đánh giá hiệu năng mô hình</a:t>
            </a:r>
            <a:endParaRPr lang="en-US" sz="40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E9B1916D-6D1E-CD48-73DD-401180A7A7B1}"/>
              </a:ext>
            </a:extLst>
          </p:cNvPr>
          <p:cNvSpPr txBox="1"/>
          <p:nvPr/>
        </p:nvSpPr>
        <p:spPr>
          <a:xfrm>
            <a:off x="1049751" y="979517"/>
            <a:ext cx="3276703"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Phương pháp</a:t>
            </a:r>
          </a:p>
        </p:txBody>
      </p:sp>
      <p:sp>
        <p:nvSpPr>
          <p:cNvPr id="3" name="AutoShape 4" descr="Calculation of Precision, Recall and Accuracy in the confusion matrix.">
            <a:extLst>
              <a:ext uri="{FF2B5EF4-FFF2-40B4-BE49-F238E27FC236}">
                <a16:creationId xmlns:a16="http://schemas.microsoft.com/office/drawing/2014/main" id="{6C19FA5A-3453-9822-5F4E-67309DA4C759}"/>
              </a:ext>
            </a:extLst>
          </p:cNvPr>
          <p:cNvSpPr>
            <a:spLocks noChangeAspect="1" noChangeArrowheads="1"/>
          </p:cNvSpPr>
          <p:nvPr/>
        </p:nvSpPr>
        <p:spPr bwMode="auto">
          <a:xfrm>
            <a:off x="5943600" y="3276600"/>
            <a:ext cx="3605842" cy="36058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9840208E-8BA3-D57E-F1DF-AB87D32372C4}"/>
              </a:ext>
            </a:extLst>
          </p:cNvPr>
          <p:cNvPicPr>
            <a:picLocks noChangeAspect="1"/>
          </p:cNvPicPr>
          <p:nvPr/>
        </p:nvPicPr>
        <p:blipFill>
          <a:blip r:embed="rId2"/>
          <a:stretch>
            <a:fillRect/>
          </a:stretch>
        </p:blipFill>
        <p:spPr>
          <a:xfrm>
            <a:off x="1052201" y="1842103"/>
            <a:ext cx="8497241" cy="4179134"/>
          </a:xfrm>
          <a:prstGeom prst="rect">
            <a:avLst/>
          </a:prstGeom>
        </p:spPr>
      </p:pic>
      <p:sp>
        <p:nvSpPr>
          <p:cNvPr id="13" name="TextBox 12">
            <a:extLst>
              <a:ext uri="{FF2B5EF4-FFF2-40B4-BE49-F238E27FC236}">
                <a16:creationId xmlns:a16="http://schemas.microsoft.com/office/drawing/2014/main" id="{EC159DD9-09CA-B959-65C8-B68FE7F899FD}"/>
              </a:ext>
            </a:extLst>
          </p:cNvPr>
          <p:cNvSpPr txBox="1"/>
          <p:nvPr/>
        </p:nvSpPr>
        <p:spPr>
          <a:xfrm>
            <a:off x="7671963" y="1635112"/>
            <a:ext cx="3276703"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Precision - Recall</a:t>
            </a:r>
          </a:p>
        </p:txBody>
      </p:sp>
      <p:sp>
        <p:nvSpPr>
          <p:cNvPr id="6" name="Rectangle 5">
            <a:extLst>
              <a:ext uri="{FF2B5EF4-FFF2-40B4-BE49-F238E27FC236}">
                <a16:creationId xmlns:a16="http://schemas.microsoft.com/office/drawing/2014/main" id="{DB43F578-A9BE-9B07-AACE-BDB70AA5526F}"/>
              </a:ext>
            </a:extLst>
          </p:cNvPr>
          <p:cNvSpPr/>
          <p:nvPr/>
        </p:nvSpPr>
        <p:spPr>
          <a:xfrm>
            <a:off x="6616461" y="2786331"/>
            <a:ext cx="2406769" cy="84538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C8E3848-927D-FF6A-1C3A-121DF2AF771A}"/>
              </a:ext>
            </a:extLst>
          </p:cNvPr>
          <p:cNvSpPr/>
          <p:nvPr/>
        </p:nvSpPr>
        <p:spPr>
          <a:xfrm>
            <a:off x="3183147" y="5140625"/>
            <a:ext cx="2078966" cy="6218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3693580"/>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0DF645-C51B-27F3-B292-3C3D4AF7A751}"/>
              </a:ext>
            </a:extLst>
          </p:cNvPr>
          <p:cNvSpPr txBox="1"/>
          <p:nvPr/>
        </p:nvSpPr>
        <p:spPr>
          <a:xfrm>
            <a:off x="481692" y="489857"/>
            <a:ext cx="3535136" cy="461665"/>
          </a:xfrm>
          <a:prstGeom prst="rect">
            <a:avLst/>
          </a:prstGeom>
          <a:noFill/>
        </p:spPr>
        <p:txBody>
          <a:bodyPr wrap="square" rtlCol="0">
            <a:spAutoFit/>
          </a:bodyPr>
          <a:lstStyle/>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ROC AUC</a:t>
            </a:r>
          </a:p>
        </p:txBody>
      </p:sp>
      <p:pic>
        <p:nvPicPr>
          <p:cNvPr id="1026" name="Picture 2" descr="A Gentle Introduction to ROC Curve and AUC in Machine Learning - Sefik  Ilkin Serengil">
            <a:extLst>
              <a:ext uri="{FF2B5EF4-FFF2-40B4-BE49-F238E27FC236}">
                <a16:creationId xmlns:a16="http://schemas.microsoft.com/office/drawing/2014/main" id="{BDCC1762-5461-339D-043C-4E2C27280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692" y="1547132"/>
            <a:ext cx="4743876" cy="37637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2E83C2-65DC-E826-E922-7684ADAAF886}"/>
              </a:ext>
            </a:extLst>
          </p:cNvPr>
          <p:cNvSpPr txBox="1"/>
          <p:nvPr/>
        </p:nvSpPr>
        <p:spPr>
          <a:xfrm>
            <a:off x="6822621" y="489857"/>
            <a:ext cx="3535136" cy="461665"/>
          </a:xfrm>
          <a:prstGeom prst="rect">
            <a:avLst/>
          </a:prstGeom>
          <a:noFill/>
        </p:spPr>
        <p:txBody>
          <a:bodyPr wrap="square" rtlCol="0">
            <a:spAutoFit/>
          </a:bodyPr>
          <a:lstStyle/>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PR AUC</a:t>
            </a:r>
          </a:p>
        </p:txBody>
      </p:sp>
      <p:pic>
        <p:nvPicPr>
          <p:cNvPr id="1028" name="Picture 4" descr="Precision - Recall Curve, a Different View of Imbalanced Classifiers –  Sin-Yi Chou – Data Science Enthusiast">
            <a:extLst>
              <a:ext uri="{FF2B5EF4-FFF2-40B4-BE49-F238E27FC236}">
                <a16:creationId xmlns:a16="http://schemas.microsoft.com/office/drawing/2014/main" id="{97F10F16-6369-429C-056F-8C2E2D42A4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2621" y="1547132"/>
            <a:ext cx="4073469" cy="3620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3807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arn(inVertical)">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barn(inVertical)">
                                      <p:cBhvr>
                                        <p:cTn id="1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6">
            <a:extLst>
              <a:ext uri="{FF2B5EF4-FFF2-40B4-BE49-F238E27FC236}">
                <a16:creationId xmlns:a16="http://schemas.microsoft.com/office/drawing/2014/main" id="{3D0382AB-F6BA-4704-BE42-CDE8D1EF69A4}"/>
              </a:ext>
            </a:extLst>
          </p:cNvPr>
          <p:cNvSpPr txBox="1">
            <a:spLocks/>
          </p:cNvSpPr>
          <p:nvPr/>
        </p:nvSpPr>
        <p:spPr>
          <a:xfrm>
            <a:off x="6453937" y="1257049"/>
            <a:ext cx="4298426" cy="3552409"/>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AutoNum type="arabicPeriod"/>
            </a:pPr>
            <a:r>
              <a:rPr lang="en-GB" sz="2000" b="1" dirty="0">
                <a:solidFill>
                  <a:schemeClr val="bg2"/>
                </a:solidFill>
                <a:latin typeface="Open Sans Semibold"/>
                <a:cs typeface="Arial" panose="020B0604020202020204" pitchFamily="34" charset="0"/>
                <a:sym typeface="Helvetica Neue" panose="02000503000000020004" pitchFamily="2" charset="0"/>
              </a:rPr>
              <a:t> </a:t>
            </a:r>
            <a:r>
              <a:rPr lang="en-GB" sz="2000" b="1" dirty="0" err="1">
                <a:solidFill>
                  <a:schemeClr val="bg2"/>
                </a:solidFill>
                <a:latin typeface="Open Sans Semibold"/>
                <a:cs typeface="Arial" panose="020B0604020202020204" pitchFamily="34" charset="0"/>
                <a:sym typeface="Helvetica Neue" panose="02000503000000020004" pitchFamily="2" charset="0"/>
              </a:rPr>
              <a:t>Hiểu</a:t>
            </a:r>
            <a:r>
              <a:rPr lang="en-GB" sz="2000" b="1">
                <a:solidFill>
                  <a:schemeClr val="bg2"/>
                </a:solidFill>
                <a:latin typeface="Open Sans Semibold"/>
                <a:cs typeface="Arial" panose="020B0604020202020204" pitchFamily="34" charset="0"/>
                <a:sym typeface="Helvetica Neue" panose="02000503000000020004" pitchFamily="2" charset="0"/>
              </a:rPr>
              <a:t> bài toán</a:t>
            </a:r>
            <a:r>
              <a:rPr lang="en-GB" sz="2000" dirty="0">
                <a:solidFill>
                  <a:schemeClr val="bg2"/>
                </a:solidFill>
                <a:latin typeface="Open Sans Semibold"/>
                <a:cs typeface="Arial" panose="020B0604020202020204" pitchFamily="34" charset="0"/>
                <a:sym typeface="Helvetica Neue" panose="02000503000000020004" pitchFamily="2" charset="0"/>
              </a:rPr>
              <a:t>	</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Hiểu dữ liệu	</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Làm sạch dữ liệu</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Trực quan hóa dữ liệu</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Tiền xử lý dữ liệu</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Xây dựng mô hình</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Đánh giá hiệu năng mô hình </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Tổng kết</a:t>
            </a:r>
          </a:p>
          <a:p>
            <a:pPr>
              <a:lnSpc>
                <a:spcPct val="150000"/>
              </a:lnSpc>
              <a:buAutoNum type="arabicPeriod"/>
            </a:pPr>
            <a:r>
              <a:rPr lang="en-GB" sz="2000" b="1">
                <a:solidFill>
                  <a:schemeClr val="bg2"/>
                </a:solidFill>
                <a:latin typeface="Open Sans Semibold"/>
                <a:cs typeface="Arial" panose="020B0604020202020204" pitchFamily="34" charset="0"/>
                <a:sym typeface="Helvetica Neue" panose="02000503000000020004" pitchFamily="2" charset="0"/>
              </a:rPr>
              <a:t> Công việc tương lai</a:t>
            </a:r>
            <a:endParaRPr lang="en-GB" sz="2000" b="1" dirty="0">
              <a:solidFill>
                <a:schemeClr val="bg2"/>
              </a:solidFill>
              <a:latin typeface="Open Sans Semibold"/>
              <a:cs typeface="Arial" panose="020B0604020202020204" pitchFamily="34" charset="0"/>
              <a:sym typeface="Helvetica Neue" panose="02000503000000020004" pitchFamily="2" charset="0"/>
            </a:endParaRPr>
          </a:p>
        </p:txBody>
      </p:sp>
      <p:sp>
        <p:nvSpPr>
          <p:cNvPr id="38" name="Text Box 27">
            <a:extLst>
              <a:ext uri="{FF2B5EF4-FFF2-40B4-BE49-F238E27FC236}">
                <a16:creationId xmlns:a16="http://schemas.microsoft.com/office/drawing/2014/main" id="{A79D3BBC-448E-4B13-9FCB-51C9EE9E8BB1}"/>
              </a:ext>
            </a:extLst>
          </p:cNvPr>
          <p:cNvSpPr txBox="1">
            <a:spLocks/>
          </p:cNvSpPr>
          <p:nvPr/>
        </p:nvSpPr>
        <p:spPr bwMode="auto">
          <a:xfrm rot="1680146">
            <a:off x="9876143" y="2023030"/>
            <a:ext cx="2122699" cy="543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3200" dirty="0">
                <a:solidFill>
                  <a:schemeClr val="accent1"/>
                </a:solidFill>
                <a:latin typeface="Open Sans" panose="020B0606030504020204" pitchFamily="34" charset="0"/>
              </a:rPr>
              <a:t>Appendix</a:t>
            </a:r>
          </a:p>
        </p:txBody>
      </p:sp>
      <p:sp>
        <p:nvSpPr>
          <p:cNvPr id="40" name="Text Box 27">
            <a:extLst>
              <a:ext uri="{FF2B5EF4-FFF2-40B4-BE49-F238E27FC236}">
                <a16:creationId xmlns:a16="http://schemas.microsoft.com/office/drawing/2014/main" id="{D9388B03-D010-492A-9EFF-3ECC472CA9E2}"/>
              </a:ext>
            </a:extLst>
          </p:cNvPr>
          <p:cNvSpPr txBox="1">
            <a:spLocks/>
          </p:cNvSpPr>
          <p:nvPr/>
        </p:nvSpPr>
        <p:spPr bwMode="auto">
          <a:xfrm>
            <a:off x="6231930" y="190856"/>
            <a:ext cx="3748790" cy="9746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6000">
                <a:solidFill>
                  <a:schemeClr val="bg2"/>
                </a:solidFill>
                <a:latin typeface="Open Sans" panose="020B0606030504020204" pitchFamily="34" charset="0"/>
              </a:rPr>
              <a:t>PHỤ LỤC</a:t>
            </a:r>
            <a:endParaRPr lang="en-US" sz="6000" dirty="0">
              <a:solidFill>
                <a:schemeClr val="bg2"/>
              </a:solidFill>
              <a:latin typeface="Open Sans" panose="020B0606030504020204" pitchFamily="34" charset="0"/>
            </a:endParaRPr>
          </a:p>
        </p:txBody>
      </p:sp>
      <p:sp>
        <p:nvSpPr>
          <p:cNvPr id="5" name="Text Box 27">
            <a:extLst>
              <a:ext uri="{FF2B5EF4-FFF2-40B4-BE49-F238E27FC236}">
                <a16:creationId xmlns:a16="http://schemas.microsoft.com/office/drawing/2014/main" id="{8C04B396-72BB-4542-D4CB-F5328B5BBEB0}"/>
              </a:ext>
            </a:extLst>
          </p:cNvPr>
          <p:cNvSpPr txBox="1">
            <a:spLocks/>
          </p:cNvSpPr>
          <p:nvPr/>
        </p:nvSpPr>
        <p:spPr bwMode="auto">
          <a:xfrm rot="20202501">
            <a:off x="9691014" y="5698969"/>
            <a:ext cx="2122699" cy="543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r>
              <a:rPr lang="en-US" sz="3200" dirty="0">
                <a:solidFill>
                  <a:schemeClr val="accent1"/>
                </a:solidFill>
                <a:latin typeface="Open Sans" panose="020B0606030504020204" pitchFamily="34" charset="0"/>
              </a:rPr>
              <a:t>Appendix</a:t>
            </a:r>
          </a:p>
        </p:txBody>
      </p:sp>
    </p:spTree>
    <p:extLst>
      <p:ext uri="{BB962C8B-B14F-4D97-AF65-F5344CB8AC3E}">
        <p14:creationId xmlns:p14="http://schemas.microsoft.com/office/powerpoint/2010/main" val="1401122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C95F56-A6D9-3498-0BD9-AF5DD5113B45}"/>
              </a:ext>
            </a:extLst>
          </p:cNvPr>
          <p:cNvPicPr>
            <a:picLocks noChangeAspect="1"/>
          </p:cNvPicPr>
          <p:nvPr/>
        </p:nvPicPr>
        <p:blipFill>
          <a:blip r:embed="rId2"/>
          <a:stretch>
            <a:fillRect/>
          </a:stretch>
        </p:blipFill>
        <p:spPr>
          <a:xfrm>
            <a:off x="167976" y="1962924"/>
            <a:ext cx="5812144" cy="4222216"/>
          </a:xfrm>
          <a:prstGeom prst="rect">
            <a:avLst/>
          </a:prstGeom>
        </p:spPr>
      </p:pic>
      <p:sp>
        <p:nvSpPr>
          <p:cNvPr id="3" name="TextBox 2">
            <a:extLst>
              <a:ext uri="{FF2B5EF4-FFF2-40B4-BE49-F238E27FC236}">
                <a16:creationId xmlns:a16="http://schemas.microsoft.com/office/drawing/2014/main" id="{D2463C70-AD5F-E31D-66E2-E4DF47DAB7E8}"/>
              </a:ext>
            </a:extLst>
          </p:cNvPr>
          <p:cNvSpPr txBox="1"/>
          <p:nvPr/>
        </p:nvSpPr>
        <p:spPr>
          <a:xfrm>
            <a:off x="4208457" y="303054"/>
            <a:ext cx="4581859" cy="1323439"/>
          </a:xfrm>
          <a:prstGeom prst="rect">
            <a:avLst/>
          </a:prstGeom>
          <a:noFill/>
        </p:spPr>
        <p:txBody>
          <a:bodyPr wrap="square" rtlCol="0">
            <a:spAutoFit/>
          </a:bodyPr>
          <a:lstStyle/>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1: Dữ liệu thuần</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2: Class weight</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3: Downsampling = NearMiss</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4: Upsampling = SMOTE</a:t>
            </a:r>
          </a:p>
        </p:txBody>
      </p:sp>
      <p:sp>
        <p:nvSpPr>
          <p:cNvPr id="2" name="TextBox 1">
            <a:extLst>
              <a:ext uri="{FF2B5EF4-FFF2-40B4-BE49-F238E27FC236}">
                <a16:creationId xmlns:a16="http://schemas.microsoft.com/office/drawing/2014/main" id="{57220605-ED73-D5D9-F0FA-BD9632E17775}"/>
              </a:ext>
            </a:extLst>
          </p:cNvPr>
          <p:cNvSpPr txBox="1"/>
          <p:nvPr/>
        </p:nvSpPr>
        <p:spPr>
          <a:xfrm>
            <a:off x="646981" y="431320"/>
            <a:ext cx="2846717" cy="461665"/>
          </a:xfrm>
          <a:prstGeom prst="rect">
            <a:avLst/>
          </a:prstGeom>
          <a:noFill/>
        </p:spPr>
        <p:txBody>
          <a:bodyPr wrap="square" rtlCol="0">
            <a:spAutoFit/>
          </a:bodyPr>
          <a:lstStyle/>
          <a:p>
            <a:r>
              <a:rPr lang="en-US" sz="2400">
                <a:solidFill>
                  <a:schemeClr val="accent1"/>
                </a:solidFill>
                <a:latin typeface="Times New Roman" panose="02020603050405020304" pitchFamily="18" charset="0"/>
                <a:cs typeface="Times New Roman" panose="02020603050405020304" pitchFamily="18" charset="0"/>
              </a:rPr>
              <a:t>Logistic Regression</a:t>
            </a:r>
          </a:p>
        </p:txBody>
      </p:sp>
      <p:pic>
        <p:nvPicPr>
          <p:cNvPr id="8" name="Picture 7">
            <a:extLst>
              <a:ext uri="{FF2B5EF4-FFF2-40B4-BE49-F238E27FC236}">
                <a16:creationId xmlns:a16="http://schemas.microsoft.com/office/drawing/2014/main" id="{981312B1-44CB-0528-975C-196C7BA9E5C1}"/>
              </a:ext>
            </a:extLst>
          </p:cNvPr>
          <p:cNvPicPr>
            <a:picLocks noChangeAspect="1"/>
          </p:cNvPicPr>
          <p:nvPr/>
        </p:nvPicPr>
        <p:blipFill>
          <a:blip r:embed="rId3"/>
          <a:stretch>
            <a:fillRect/>
          </a:stretch>
        </p:blipFill>
        <p:spPr>
          <a:xfrm>
            <a:off x="5980120" y="1932135"/>
            <a:ext cx="5859907" cy="4283794"/>
          </a:xfrm>
          <a:prstGeom prst="rect">
            <a:avLst/>
          </a:prstGeom>
        </p:spPr>
      </p:pic>
    </p:spTree>
    <p:extLst>
      <p:ext uri="{BB962C8B-B14F-4D97-AF65-F5344CB8AC3E}">
        <p14:creationId xmlns:p14="http://schemas.microsoft.com/office/powerpoint/2010/main" val="293167359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99789-3783-D2BA-6BDA-22F9B56B609E}"/>
              </a:ext>
            </a:extLst>
          </p:cNvPr>
          <p:cNvPicPr>
            <a:picLocks noChangeAspect="1"/>
          </p:cNvPicPr>
          <p:nvPr/>
        </p:nvPicPr>
        <p:blipFill>
          <a:blip r:embed="rId2"/>
          <a:stretch>
            <a:fillRect/>
          </a:stretch>
        </p:blipFill>
        <p:spPr>
          <a:xfrm>
            <a:off x="424030" y="1880924"/>
            <a:ext cx="5995978" cy="4283794"/>
          </a:xfrm>
          <a:prstGeom prst="rect">
            <a:avLst/>
          </a:prstGeom>
        </p:spPr>
      </p:pic>
      <p:sp>
        <p:nvSpPr>
          <p:cNvPr id="3" name="TextBox 2">
            <a:extLst>
              <a:ext uri="{FF2B5EF4-FFF2-40B4-BE49-F238E27FC236}">
                <a16:creationId xmlns:a16="http://schemas.microsoft.com/office/drawing/2014/main" id="{D2463C70-AD5F-E31D-66E2-E4DF47DAB7E8}"/>
              </a:ext>
            </a:extLst>
          </p:cNvPr>
          <p:cNvSpPr txBox="1"/>
          <p:nvPr/>
        </p:nvSpPr>
        <p:spPr>
          <a:xfrm>
            <a:off x="4208457" y="303054"/>
            <a:ext cx="4581859" cy="1323439"/>
          </a:xfrm>
          <a:prstGeom prst="rect">
            <a:avLst/>
          </a:prstGeom>
          <a:noFill/>
        </p:spPr>
        <p:txBody>
          <a:bodyPr wrap="square" rtlCol="0">
            <a:spAutoFit/>
          </a:bodyPr>
          <a:lstStyle/>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1: Dữ liệu thuần</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2: Class weight</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3: Downsampling = NearMiss</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4: Upsampling = SMOTE</a:t>
            </a:r>
          </a:p>
        </p:txBody>
      </p:sp>
      <p:sp>
        <p:nvSpPr>
          <p:cNvPr id="2" name="TextBox 1">
            <a:extLst>
              <a:ext uri="{FF2B5EF4-FFF2-40B4-BE49-F238E27FC236}">
                <a16:creationId xmlns:a16="http://schemas.microsoft.com/office/drawing/2014/main" id="{57220605-ED73-D5D9-F0FA-BD9632E17775}"/>
              </a:ext>
            </a:extLst>
          </p:cNvPr>
          <p:cNvSpPr txBox="1"/>
          <p:nvPr/>
        </p:nvSpPr>
        <p:spPr>
          <a:xfrm>
            <a:off x="646981" y="431320"/>
            <a:ext cx="2846717" cy="461665"/>
          </a:xfrm>
          <a:prstGeom prst="rect">
            <a:avLst/>
          </a:prstGeom>
          <a:noFill/>
        </p:spPr>
        <p:txBody>
          <a:bodyPr wrap="square" rtlCol="0">
            <a:spAutoFit/>
          </a:bodyPr>
          <a:lstStyle/>
          <a:p>
            <a:r>
              <a:rPr lang="en-US" sz="2400">
                <a:solidFill>
                  <a:schemeClr val="accent1"/>
                </a:solidFill>
                <a:latin typeface="Times New Roman" panose="02020603050405020304" pitchFamily="18" charset="0"/>
                <a:cs typeface="Times New Roman" panose="02020603050405020304" pitchFamily="18" charset="0"/>
              </a:rPr>
              <a:t>Random Forest</a:t>
            </a:r>
          </a:p>
        </p:txBody>
      </p:sp>
      <p:pic>
        <p:nvPicPr>
          <p:cNvPr id="9" name="Picture 8">
            <a:extLst>
              <a:ext uri="{FF2B5EF4-FFF2-40B4-BE49-F238E27FC236}">
                <a16:creationId xmlns:a16="http://schemas.microsoft.com/office/drawing/2014/main" id="{A05B6A03-62B6-8DB6-2037-EF2CE7471B66}"/>
              </a:ext>
            </a:extLst>
          </p:cNvPr>
          <p:cNvPicPr>
            <a:picLocks noChangeAspect="1"/>
          </p:cNvPicPr>
          <p:nvPr/>
        </p:nvPicPr>
        <p:blipFill>
          <a:blip r:embed="rId3"/>
          <a:stretch>
            <a:fillRect/>
          </a:stretch>
        </p:blipFill>
        <p:spPr>
          <a:xfrm>
            <a:off x="6096000" y="1880924"/>
            <a:ext cx="5682720" cy="4283794"/>
          </a:xfrm>
          <a:prstGeom prst="rect">
            <a:avLst/>
          </a:prstGeom>
        </p:spPr>
      </p:pic>
    </p:spTree>
    <p:extLst>
      <p:ext uri="{BB962C8B-B14F-4D97-AF65-F5344CB8AC3E}">
        <p14:creationId xmlns:p14="http://schemas.microsoft.com/office/powerpoint/2010/main" val="1833060696"/>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463C70-AD5F-E31D-66E2-E4DF47DAB7E8}"/>
              </a:ext>
            </a:extLst>
          </p:cNvPr>
          <p:cNvSpPr txBox="1"/>
          <p:nvPr/>
        </p:nvSpPr>
        <p:spPr>
          <a:xfrm>
            <a:off x="4208457" y="303054"/>
            <a:ext cx="4581859" cy="1323439"/>
          </a:xfrm>
          <a:prstGeom prst="rect">
            <a:avLst/>
          </a:prstGeom>
          <a:noFill/>
        </p:spPr>
        <p:txBody>
          <a:bodyPr wrap="square" rtlCol="0">
            <a:spAutoFit/>
          </a:bodyPr>
          <a:lstStyle/>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1: Dữ liệu thuần</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2: Class weight</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3: Downsampling = NearMiss</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4: Upsampling = SMOTE</a:t>
            </a:r>
          </a:p>
        </p:txBody>
      </p:sp>
      <p:sp>
        <p:nvSpPr>
          <p:cNvPr id="2" name="TextBox 1">
            <a:extLst>
              <a:ext uri="{FF2B5EF4-FFF2-40B4-BE49-F238E27FC236}">
                <a16:creationId xmlns:a16="http://schemas.microsoft.com/office/drawing/2014/main" id="{57220605-ED73-D5D9-F0FA-BD9632E17775}"/>
              </a:ext>
            </a:extLst>
          </p:cNvPr>
          <p:cNvSpPr txBox="1"/>
          <p:nvPr/>
        </p:nvSpPr>
        <p:spPr>
          <a:xfrm>
            <a:off x="646981" y="431320"/>
            <a:ext cx="2846717" cy="461665"/>
          </a:xfrm>
          <a:prstGeom prst="rect">
            <a:avLst/>
          </a:prstGeom>
          <a:noFill/>
        </p:spPr>
        <p:txBody>
          <a:bodyPr wrap="square" rtlCol="0">
            <a:spAutoFit/>
          </a:bodyPr>
          <a:lstStyle/>
          <a:p>
            <a:r>
              <a:rPr lang="en-US" sz="2400">
                <a:solidFill>
                  <a:schemeClr val="accent1"/>
                </a:solidFill>
                <a:latin typeface="Times New Roman" panose="02020603050405020304" pitchFamily="18" charset="0"/>
                <a:cs typeface="Times New Roman" panose="02020603050405020304" pitchFamily="18" charset="0"/>
              </a:rPr>
              <a:t>XGBClassifier</a:t>
            </a:r>
          </a:p>
        </p:txBody>
      </p:sp>
      <p:pic>
        <p:nvPicPr>
          <p:cNvPr id="5" name="Picture 4">
            <a:extLst>
              <a:ext uri="{FF2B5EF4-FFF2-40B4-BE49-F238E27FC236}">
                <a16:creationId xmlns:a16="http://schemas.microsoft.com/office/drawing/2014/main" id="{55DA62D9-688E-3180-BB87-E20A4C3749DF}"/>
              </a:ext>
            </a:extLst>
          </p:cNvPr>
          <p:cNvPicPr>
            <a:picLocks noChangeAspect="1"/>
          </p:cNvPicPr>
          <p:nvPr/>
        </p:nvPicPr>
        <p:blipFill>
          <a:blip r:embed="rId2"/>
          <a:stretch>
            <a:fillRect/>
          </a:stretch>
        </p:blipFill>
        <p:spPr>
          <a:xfrm>
            <a:off x="303229" y="1973800"/>
            <a:ext cx="5597834" cy="4200017"/>
          </a:xfrm>
          <a:prstGeom prst="rect">
            <a:avLst/>
          </a:prstGeom>
        </p:spPr>
      </p:pic>
      <p:pic>
        <p:nvPicPr>
          <p:cNvPr id="9" name="Picture 8">
            <a:extLst>
              <a:ext uri="{FF2B5EF4-FFF2-40B4-BE49-F238E27FC236}">
                <a16:creationId xmlns:a16="http://schemas.microsoft.com/office/drawing/2014/main" id="{ABE6712B-76FD-B0F0-3E99-0B5599F7231D}"/>
              </a:ext>
            </a:extLst>
          </p:cNvPr>
          <p:cNvPicPr>
            <a:picLocks noChangeAspect="1"/>
          </p:cNvPicPr>
          <p:nvPr/>
        </p:nvPicPr>
        <p:blipFill>
          <a:blip r:embed="rId3"/>
          <a:stretch>
            <a:fillRect/>
          </a:stretch>
        </p:blipFill>
        <p:spPr>
          <a:xfrm>
            <a:off x="5715223" y="1973799"/>
            <a:ext cx="5481154" cy="4200017"/>
          </a:xfrm>
          <a:prstGeom prst="rect">
            <a:avLst/>
          </a:prstGeom>
        </p:spPr>
      </p:pic>
    </p:spTree>
    <p:extLst>
      <p:ext uri="{BB962C8B-B14F-4D97-AF65-F5344CB8AC3E}">
        <p14:creationId xmlns:p14="http://schemas.microsoft.com/office/powerpoint/2010/main" val="31826774"/>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463C70-AD5F-E31D-66E2-E4DF47DAB7E8}"/>
              </a:ext>
            </a:extLst>
          </p:cNvPr>
          <p:cNvSpPr txBox="1"/>
          <p:nvPr/>
        </p:nvSpPr>
        <p:spPr>
          <a:xfrm>
            <a:off x="4208457" y="303054"/>
            <a:ext cx="4581859" cy="1323439"/>
          </a:xfrm>
          <a:prstGeom prst="rect">
            <a:avLst/>
          </a:prstGeom>
          <a:noFill/>
        </p:spPr>
        <p:txBody>
          <a:bodyPr wrap="square" rtlCol="0">
            <a:spAutoFit/>
          </a:bodyPr>
          <a:lstStyle/>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1: Dữ liệu thuần</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2: Class weight</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3: Downsampling = NearMiss</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4: Upsampling = SMOTE</a:t>
            </a:r>
          </a:p>
        </p:txBody>
      </p:sp>
      <p:sp>
        <p:nvSpPr>
          <p:cNvPr id="2" name="TextBox 1">
            <a:extLst>
              <a:ext uri="{FF2B5EF4-FFF2-40B4-BE49-F238E27FC236}">
                <a16:creationId xmlns:a16="http://schemas.microsoft.com/office/drawing/2014/main" id="{57220605-ED73-D5D9-F0FA-BD9632E17775}"/>
              </a:ext>
            </a:extLst>
          </p:cNvPr>
          <p:cNvSpPr txBox="1"/>
          <p:nvPr/>
        </p:nvSpPr>
        <p:spPr>
          <a:xfrm>
            <a:off x="646981" y="431320"/>
            <a:ext cx="2846717" cy="461665"/>
          </a:xfrm>
          <a:prstGeom prst="rect">
            <a:avLst/>
          </a:prstGeom>
          <a:noFill/>
        </p:spPr>
        <p:txBody>
          <a:bodyPr wrap="square" rtlCol="0">
            <a:spAutoFit/>
          </a:bodyPr>
          <a:lstStyle/>
          <a:p>
            <a:r>
              <a:rPr lang="en-US" sz="2400">
                <a:solidFill>
                  <a:schemeClr val="accent1"/>
                </a:solidFill>
                <a:latin typeface="Times New Roman" panose="02020603050405020304" pitchFamily="18" charset="0"/>
                <a:cs typeface="Times New Roman" panose="02020603050405020304" pitchFamily="18" charset="0"/>
              </a:rPr>
              <a:t>LightGBM</a:t>
            </a:r>
          </a:p>
        </p:txBody>
      </p:sp>
      <p:pic>
        <p:nvPicPr>
          <p:cNvPr id="5" name="Picture 4">
            <a:extLst>
              <a:ext uri="{FF2B5EF4-FFF2-40B4-BE49-F238E27FC236}">
                <a16:creationId xmlns:a16="http://schemas.microsoft.com/office/drawing/2014/main" id="{7B19BD81-4A75-7DCD-CB4F-3F9ACA792B27}"/>
              </a:ext>
            </a:extLst>
          </p:cNvPr>
          <p:cNvPicPr>
            <a:picLocks noChangeAspect="1"/>
          </p:cNvPicPr>
          <p:nvPr/>
        </p:nvPicPr>
        <p:blipFill>
          <a:blip r:embed="rId2"/>
          <a:stretch>
            <a:fillRect/>
          </a:stretch>
        </p:blipFill>
        <p:spPr>
          <a:xfrm>
            <a:off x="332908" y="2040799"/>
            <a:ext cx="5266166" cy="4006318"/>
          </a:xfrm>
          <a:prstGeom prst="rect">
            <a:avLst/>
          </a:prstGeom>
        </p:spPr>
      </p:pic>
      <p:pic>
        <p:nvPicPr>
          <p:cNvPr id="9" name="Picture 8">
            <a:extLst>
              <a:ext uri="{FF2B5EF4-FFF2-40B4-BE49-F238E27FC236}">
                <a16:creationId xmlns:a16="http://schemas.microsoft.com/office/drawing/2014/main" id="{D2345A35-E6FA-7A09-8194-FE750FECCF26}"/>
              </a:ext>
            </a:extLst>
          </p:cNvPr>
          <p:cNvPicPr>
            <a:picLocks noChangeAspect="1"/>
          </p:cNvPicPr>
          <p:nvPr/>
        </p:nvPicPr>
        <p:blipFill>
          <a:blip r:embed="rId3"/>
          <a:stretch>
            <a:fillRect/>
          </a:stretch>
        </p:blipFill>
        <p:spPr>
          <a:xfrm>
            <a:off x="5810151" y="2040799"/>
            <a:ext cx="5332478" cy="4074397"/>
          </a:xfrm>
          <a:prstGeom prst="rect">
            <a:avLst/>
          </a:prstGeom>
        </p:spPr>
      </p:pic>
    </p:spTree>
    <p:extLst>
      <p:ext uri="{BB962C8B-B14F-4D97-AF65-F5344CB8AC3E}">
        <p14:creationId xmlns:p14="http://schemas.microsoft.com/office/powerpoint/2010/main" val="3170031293"/>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463C70-AD5F-E31D-66E2-E4DF47DAB7E8}"/>
              </a:ext>
            </a:extLst>
          </p:cNvPr>
          <p:cNvSpPr txBox="1"/>
          <p:nvPr/>
        </p:nvSpPr>
        <p:spPr>
          <a:xfrm>
            <a:off x="731601" y="1043691"/>
            <a:ext cx="4581859" cy="1323439"/>
          </a:xfrm>
          <a:prstGeom prst="rect">
            <a:avLst/>
          </a:prstGeom>
          <a:noFill/>
        </p:spPr>
        <p:txBody>
          <a:bodyPr wrap="square" rtlCol="0">
            <a:spAutoFit/>
          </a:bodyPr>
          <a:lstStyle/>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1: Dữ liệu thuần</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2: Class weight</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3: Downsampling = NearMiss</a:t>
            </a:r>
          </a:p>
          <a:p>
            <a:pPr marL="342900" indent="-342900">
              <a:buFontTx/>
              <a:buChar char="-"/>
            </a:pPr>
            <a:r>
              <a:rPr lang="en-US" sz="2000">
                <a:solidFill>
                  <a:srgbClr val="FF0000"/>
                </a:solidFill>
                <a:latin typeface="Times New Roman" panose="02020603050405020304" pitchFamily="18" charset="0"/>
                <a:cs typeface="Times New Roman" panose="02020603050405020304" pitchFamily="18" charset="0"/>
              </a:rPr>
              <a:t>Case 4: Upsampling = SMOTE</a:t>
            </a:r>
          </a:p>
        </p:txBody>
      </p:sp>
      <p:sp>
        <p:nvSpPr>
          <p:cNvPr id="6" name="TextBox 5">
            <a:extLst>
              <a:ext uri="{FF2B5EF4-FFF2-40B4-BE49-F238E27FC236}">
                <a16:creationId xmlns:a16="http://schemas.microsoft.com/office/drawing/2014/main" id="{6D0650B1-9076-8998-0537-E120E615D873}"/>
              </a:ext>
            </a:extLst>
          </p:cNvPr>
          <p:cNvSpPr txBox="1"/>
          <p:nvPr/>
        </p:nvSpPr>
        <p:spPr>
          <a:xfrm>
            <a:off x="637942" y="2921168"/>
            <a:ext cx="5745192" cy="1631216"/>
          </a:xfrm>
          <a:prstGeom prst="rect">
            <a:avLst/>
          </a:prstGeom>
          <a:noFill/>
        </p:spPr>
        <p:txBody>
          <a:bodyPr wrap="square" rtlCol="0">
            <a:spAutoFit/>
          </a:bodyPr>
          <a:lstStyle/>
          <a:p>
            <a:pPr marL="342900" indent="-342900">
              <a:buFontTx/>
              <a:buChar char="-"/>
            </a:pPr>
            <a:r>
              <a:rPr lang="en-US" sz="2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Đối với cả 4 mô hình, Downsampling = NearMiss cho kết quả kém hơn hẳn so </a:t>
            </a:r>
          </a:p>
          <a:p>
            <a:pPr marL="342900" indent="-342900">
              <a:buFontTx/>
              <a:buChar char="-"/>
            </a:pPr>
            <a:endParaRPr lang="en-US" sz="200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FontTx/>
              <a:buChar char="-"/>
            </a:pPr>
            <a:r>
              <a:rPr lang="en-US" sz="20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3 phương pháp còn lại tiệm cận nhau về hiệu năng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7571795-72F7-7ECB-AFD8-1F391316897E}"/>
              </a:ext>
            </a:extLst>
          </p:cNvPr>
          <p:cNvSpPr txBox="1"/>
          <p:nvPr/>
        </p:nvSpPr>
        <p:spPr>
          <a:xfrm>
            <a:off x="745978" y="5097380"/>
            <a:ext cx="6382727" cy="70788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-&gt; Chúng ta sẽ chọn </a:t>
            </a:r>
            <a:r>
              <a:rPr lang="en-US" sz="2000">
                <a:solidFill>
                  <a:srgbClr val="FF0000"/>
                </a:solidFill>
                <a:latin typeface="Times New Roman" panose="02020603050405020304" pitchFamily="18" charset="0"/>
                <a:cs typeface="Times New Roman" panose="02020603050405020304" pitchFamily="18" charset="0"/>
              </a:rPr>
              <a:t>Case 2: Class weight</a:t>
            </a:r>
            <a:r>
              <a:rPr lang="en-US" sz="2000">
                <a:latin typeface="Times New Roman" panose="02020603050405020304" pitchFamily="18" charset="0"/>
                <a:cs typeface="Times New Roman" panose="02020603050405020304" pitchFamily="18" charset="0"/>
              </a:rPr>
              <a:t> làm phương pháp chính cho bài toán</a:t>
            </a:r>
            <a:endParaRPr lang="en-US" sz="2000">
              <a:solidFill>
                <a:srgbClr val="FF0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E368BD6-FBB4-FB3E-EB8B-B8CE8C3E297C}"/>
              </a:ext>
            </a:extLst>
          </p:cNvPr>
          <p:cNvPicPr>
            <a:picLocks noChangeAspect="1"/>
          </p:cNvPicPr>
          <p:nvPr/>
        </p:nvPicPr>
        <p:blipFill>
          <a:blip r:embed="rId2"/>
          <a:stretch>
            <a:fillRect/>
          </a:stretch>
        </p:blipFill>
        <p:spPr>
          <a:xfrm>
            <a:off x="6748054" y="277477"/>
            <a:ext cx="3155071" cy="2367795"/>
          </a:xfrm>
          <a:prstGeom prst="rect">
            <a:avLst/>
          </a:prstGeom>
        </p:spPr>
      </p:pic>
    </p:spTree>
    <p:extLst>
      <p:ext uri="{BB962C8B-B14F-4D97-AF65-F5344CB8AC3E}">
        <p14:creationId xmlns:p14="http://schemas.microsoft.com/office/powerpoint/2010/main" val="32611788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0DF645-C51B-27F3-B292-3C3D4AF7A751}"/>
              </a:ext>
            </a:extLst>
          </p:cNvPr>
          <p:cNvSpPr txBox="1"/>
          <p:nvPr/>
        </p:nvSpPr>
        <p:spPr>
          <a:xfrm>
            <a:off x="432244" y="195942"/>
            <a:ext cx="5425092" cy="830997"/>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Case 2: Class weight + GridSearchCV</a:t>
            </a:r>
          </a:p>
          <a:p>
            <a:endParaRPr lang="en-US" sz="2400">
              <a:solidFill>
                <a:srgbClr val="FF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AAFC17E-6E04-B4B6-D808-14298BA25432}"/>
              </a:ext>
            </a:extLst>
          </p:cNvPr>
          <p:cNvPicPr>
            <a:picLocks noChangeAspect="1"/>
          </p:cNvPicPr>
          <p:nvPr/>
        </p:nvPicPr>
        <p:blipFill>
          <a:blip r:embed="rId2"/>
          <a:stretch>
            <a:fillRect/>
          </a:stretch>
        </p:blipFill>
        <p:spPr>
          <a:xfrm>
            <a:off x="957768" y="1466688"/>
            <a:ext cx="9799133" cy="3637894"/>
          </a:xfrm>
          <a:prstGeom prst="rect">
            <a:avLst/>
          </a:prstGeom>
        </p:spPr>
      </p:pic>
      <p:sp>
        <p:nvSpPr>
          <p:cNvPr id="8" name="TextBox 7">
            <a:extLst>
              <a:ext uri="{FF2B5EF4-FFF2-40B4-BE49-F238E27FC236}">
                <a16:creationId xmlns:a16="http://schemas.microsoft.com/office/drawing/2014/main" id="{2DD91CAC-6CD8-74EB-CD17-8B0E34506A28}"/>
              </a:ext>
            </a:extLst>
          </p:cNvPr>
          <p:cNvSpPr txBox="1"/>
          <p:nvPr/>
        </p:nvSpPr>
        <p:spPr>
          <a:xfrm>
            <a:off x="2925304" y="5544331"/>
            <a:ext cx="6813919"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Metric: </a:t>
            </a:r>
            <a:r>
              <a:rPr lang="en-US" sz="2400">
                <a:solidFill>
                  <a:schemeClr val="accent1"/>
                </a:solidFill>
                <a:latin typeface="Times New Roman" panose="02020603050405020304" pitchFamily="18" charset="0"/>
                <a:cs typeface="Times New Roman" panose="02020603050405020304" pitchFamily="18" charset="0"/>
              </a:rPr>
              <a:t>ROC AUC</a:t>
            </a:r>
            <a:r>
              <a:rPr lang="en-US" sz="2400">
                <a:latin typeface="Times New Roman" panose="02020603050405020304" pitchFamily="18" charset="0"/>
                <a:cs typeface="Times New Roman" panose="02020603050405020304" pitchFamily="18" charset="0"/>
              </a:rPr>
              <a:t>, Recal, Precision, F1, Accuracy</a:t>
            </a:r>
          </a:p>
        </p:txBody>
      </p:sp>
    </p:spTree>
    <p:extLst>
      <p:ext uri="{BB962C8B-B14F-4D97-AF65-F5344CB8AC3E}">
        <p14:creationId xmlns:p14="http://schemas.microsoft.com/office/powerpoint/2010/main" val="623873409"/>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eemap chart&#10;&#10;Description automatically generated">
            <a:extLst>
              <a:ext uri="{FF2B5EF4-FFF2-40B4-BE49-F238E27FC236}">
                <a16:creationId xmlns:a16="http://schemas.microsoft.com/office/drawing/2014/main" id="{531A42D3-A067-9D0B-2772-E965D376B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21" y="879804"/>
            <a:ext cx="10547815" cy="5086164"/>
          </a:xfrm>
          <a:prstGeom prst="rect">
            <a:avLst/>
          </a:prstGeom>
        </p:spPr>
      </p:pic>
      <p:sp>
        <p:nvSpPr>
          <p:cNvPr id="4" name="TextBox 3">
            <a:extLst>
              <a:ext uri="{FF2B5EF4-FFF2-40B4-BE49-F238E27FC236}">
                <a16:creationId xmlns:a16="http://schemas.microsoft.com/office/drawing/2014/main" id="{110DF645-C51B-27F3-B292-3C3D4AF7A751}"/>
              </a:ext>
            </a:extLst>
          </p:cNvPr>
          <p:cNvSpPr txBox="1"/>
          <p:nvPr/>
        </p:nvSpPr>
        <p:spPr>
          <a:xfrm>
            <a:off x="440871" y="195943"/>
            <a:ext cx="3747408"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Class-weight + GridSearch</a:t>
            </a:r>
          </a:p>
        </p:txBody>
      </p:sp>
      <p:sp>
        <p:nvSpPr>
          <p:cNvPr id="6" name="Rectangle 5">
            <a:extLst>
              <a:ext uri="{FF2B5EF4-FFF2-40B4-BE49-F238E27FC236}">
                <a16:creationId xmlns:a16="http://schemas.microsoft.com/office/drawing/2014/main" id="{F7E9E5F8-41C5-5FB6-795C-6798B5D53DEA}"/>
              </a:ext>
            </a:extLst>
          </p:cNvPr>
          <p:cNvSpPr/>
          <p:nvPr/>
        </p:nvSpPr>
        <p:spPr>
          <a:xfrm>
            <a:off x="7806906" y="1249136"/>
            <a:ext cx="2303251" cy="472906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C7DBEC-F7CB-C824-B105-81E3BDA7A44A}"/>
              </a:ext>
            </a:extLst>
          </p:cNvPr>
          <p:cNvSpPr txBox="1"/>
          <p:nvPr/>
        </p:nvSpPr>
        <p:spPr>
          <a:xfrm>
            <a:off x="8205107" y="879804"/>
            <a:ext cx="1461408" cy="369332"/>
          </a:xfrm>
          <a:prstGeom prst="rect">
            <a:avLst/>
          </a:prstGeom>
          <a:noFill/>
        </p:spPr>
        <p:txBody>
          <a:bodyPr wrap="square" rtlCol="0">
            <a:spAutoFit/>
          </a:bodyPr>
          <a:lstStyle/>
          <a:p>
            <a:r>
              <a:rPr lang="en-US">
                <a:solidFill>
                  <a:srgbClr val="FF0000"/>
                </a:solidFill>
              </a:rPr>
              <a:t>Best model</a:t>
            </a:r>
          </a:p>
        </p:txBody>
      </p:sp>
    </p:spTree>
    <p:extLst>
      <p:ext uri="{BB962C8B-B14F-4D97-AF65-F5344CB8AC3E}">
        <p14:creationId xmlns:p14="http://schemas.microsoft.com/office/powerpoint/2010/main" val="2725500652"/>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0286AF-2D44-5FE8-A326-8AFD528203B9}"/>
              </a:ext>
            </a:extLst>
          </p:cNvPr>
          <p:cNvPicPr>
            <a:picLocks noChangeAspect="1"/>
          </p:cNvPicPr>
          <p:nvPr/>
        </p:nvPicPr>
        <p:blipFill>
          <a:blip r:embed="rId2"/>
          <a:stretch>
            <a:fillRect/>
          </a:stretch>
        </p:blipFill>
        <p:spPr>
          <a:xfrm>
            <a:off x="388044" y="1420587"/>
            <a:ext cx="8250797" cy="3800032"/>
          </a:xfrm>
          <a:prstGeom prst="rect">
            <a:avLst/>
          </a:prstGeom>
        </p:spPr>
      </p:pic>
      <p:sp>
        <p:nvSpPr>
          <p:cNvPr id="5" name="TextBox 4">
            <a:extLst>
              <a:ext uri="{FF2B5EF4-FFF2-40B4-BE49-F238E27FC236}">
                <a16:creationId xmlns:a16="http://schemas.microsoft.com/office/drawing/2014/main" id="{A95B8E41-6451-AFD5-2748-96B2A73FD84F}"/>
              </a:ext>
            </a:extLst>
          </p:cNvPr>
          <p:cNvSpPr txBox="1"/>
          <p:nvPr/>
        </p:nvSpPr>
        <p:spPr>
          <a:xfrm>
            <a:off x="530678" y="228600"/>
            <a:ext cx="3747408"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Feature importances</a:t>
            </a:r>
          </a:p>
        </p:txBody>
      </p:sp>
      <p:sp>
        <p:nvSpPr>
          <p:cNvPr id="6" name="TextBox 5">
            <a:extLst>
              <a:ext uri="{FF2B5EF4-FFF2-40B4-BE49-F238E27FC236}">
                <a16:creationId xmlns:a16="http://schemas.microsoft.com/office/drawing/2014/main" id="{ED47DDBE-47DE-5786-9608-70A07E0F8DE0}"/>
              </a:ext>
            </a:extLst>
          </p:cNvPr>
          <p:cNvSpPr txBox="1"/>
          <p:nvPr/>
        </p:nvSpPr>
        <p:spPr>
          <a:xfrm>
            <a:off x="8783170" y="982176"/>
            <a:ext cx="3020786" cy="4893647"/>
          </a:xfrm>
          <a:prstGeom prst="rect">
            <a:avLst/>
          </a:prstGeom>
          <a:noFill/>
        </p:spPr>
        <p:txBody>
          <a:bodyPr wrap="square" rtlCol="0">
            <a:spAutoFit/>
          </a:bodyPr>
          <a:lstStyle/>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MonthlyCharges</a:t>
            </a:r>
          </a:p>
          <a:p>
            <a:endParaRPr lang="en-US" sz="2400">
              <a:solidFill>
                <a:srgbClr val="FF0000"/>
              </a:solidFill>
              <a:latin typeface="Times New Roman" panose="02020603050405020304" pitchFamily="18" charset="0"/>
              <a:cs typeface="Times New Roman" panose="02020603050405020304" pitchFamily="18" charset="0"/>
            </a:endParaRP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TotalCharges</a:t>
            </a:r>
          </a:p>
          <a:p>
            <a:endParaRPr lang="en-US" sz="2400">
              <a:solidFill>
                <a:srgbClr val="FF0000"/>
              </a:solidFill>
              <a:latin typeface="Times New Roman" panose="02020603050405020304" pitchFamily="18" charset="0"/>
              <a:cs typeface="Times New Roman" panose="02020603050405020304" pitchFamily="18" charset="0"/>
            </a:endParaRP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Tenure</a:t>
            </a:r>
          </a:p>
          <a:p>
            <a:pPr marL="342900" indent="-342900">
              <a:buFontTx/>
              <a:buChar char="-"/>
            </a:pPr>
            <a:endParaRPr lang="en-US" sz="2400">
              <a:solidFill>
                <a:srgbClr val="FF0000"/>
              </a:solidFill>
              <a:latin typeface="Times New Roman" panose="02020603050405020304" pitchFamily="18" charset="0"/>
              <a:cs typeface="Times New Roman" panose="02020603050405020304" pitchFamily="18" charset="0"/>
            </a:endParaRP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Num Of Services</a:t>
            </a:r>
          </a:p>
          <a:p>
            <a:pPr marL="342900" indent="-342900">
              <a:buFontTx/>
              <a:buChar char="-"/>
            </a:pPr>
            <a:endParaRPr lang="en-US" sz="2400">
              <a:solidFill>
                <a:srgbClr val="FF0000"/>
              </a:solidFill>
              <a:latin typeface="Times New Roman" panose="02020603050405020304" pitchFamily="18" charset="0"/>
              <a:cs typeface="Times New Roman" panose="02020603050405020304" pitchFamily="18" charset="0"/>
            </a:endParaRP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PaperlessBilling</a:t>
            </a:r>
          </a:p>
          <a:p>
            <a:pPr marL="342900" indent="-342900">
              <a:buFontTx/>
              <a:buChar char="-"/>
            </a:pPr>
            <a:endParaRPr lang="en-US" sz="2400">
              <a:solidFill>
                <a:srgbClr val="FF0000"/>
              </a:solidFill>
              <a:latin typeface="Times New Roman" panose="02020603050405020304" pitchFamily="18" charset="0"/>
              <a:cs typeface="Times New Roman" panose="02020603050405020304" pitchFamily="18" charset="0"/>
            </a:endParaRP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PaymentMethod</a:t>
            </a:r>
          </a:p>
          <a:p>
            <a:pPr marL="342900" indent="-342900">
              <a:buFontTx/>
              <a:buChar char="-"/>
            </a:pPr>
            <a:endParaRPr lang="en-US" sz="2400">
              <a:solidFill>
                <a:srgbClr val="FF0000"/>
              </a:solidFill>
              <a:latin typeface="Times New Roman" panose="02020603050405020304" pitchFamily="18" charset="0"/>
              <a:cs typeface="Times New Roman" panose="02020603050405020304" pitchFamily="18" charset="0"/>
            </a:endParaRPr>
          </a:p>
          <a:p>
            <a:pPr marL="342900" indent="-342900">
              <a:buFontTx/>
              <a:buChar char="-"/>
            </a:pPr>
            <a:r>
              <a:rPr lang="en-US" sz="2400">
                <a:solidFill>
                  <a:srgbClr val="FF0000"/>
                </a:solidFill>
                <a:latin typeface="Times New Roman" panose="02020603050405020304" pitchFamily="18" charset="0"/>
                <a:cs typeface="Times New Roman" panose="02020603050405020304" pitchFamily="18" charset="0"/>
              </a:rPr>
              <a:t>InternetService</a:t>
            </a:r>
          </a:p>
        </p:txBody>
      </p:sp>
      <p:pic>
        <p:nvPicPr>
          <p:cNvPr id="3" name="Picture 2" descr="Text&#10;&#10;Description automatically generated">
            <a:extLst>
              <a:ext uri="{FF2B5EF4-FFF2-40B4-BE49-F238E27FC236}">
                <a16:creationId xmlns:a16="http://schemas.microsoft.com/office/drawing/2014/main" id="{631BC53C-1CE5-A90E-E585-3BDA6EDBA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678" y="1420587"/>
            <a:ext cx="8070214" cy="3800032"/>
          </a:xfrm>
          <a:prstGeom prst="rect">
            <a:avLst/>
          </a:prstGeom>
        </p:spPr>
      </p:pic>
    </p:spTree>
    <p:extLst>
      <p:ext uri="{BB962C8B-B14F-4D97-AF65-F5344CB8AC3E}">
        <p14:creationId xmlns:p14="http://schemas.microsoft.com/office/powerpoint/2010/main" val="160466837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6" presetClass="entr" presetSubtype="21"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barn(inVertical)">
                                      <p:cBhvr>
                                        <p:cTn id="9" dur="500"/>
                                        <p:tgtEl>
                                          <p:spTgt spid="3"/>
                                        </p:tgtEl>
                                      </p:cBhvr>
                                    </p:animEffect>
                                  </p:childTnLst>
                                </p:cTn>
                              </p:par>
                              <p:par>
                                <p:cTn id="10" presetID="16" presetClass="entr" presetSubtype="21"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23101" y="2659559"/>
            <a:ext cx="5468900" cy="769441"/>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a:solidFill>
                  <a:schemeClr val="bg1"/>
                </a:solidFill>
              </a:rPr>
              <a:t>08 – Tổng kết </a:t>
            </a:r>
            <a:endParaRPr lang="en-US" sz="5000" dirty="0">
              <a:solidFill>
                <a:schemeClr val="bg1"/>
              </a:solidFill>
            </a:endParaRPr>
          </a:p>
        </p:txBody>
      </p:sp>
      <p:grpSp>
        <p:nvGrpSpPr>
          <p:cNvPr id="7" name="Group 6"/>
          <p:cNvGrpSpPr/>
          <p:nvPr/>
        </p:nvGrpSpPr>
        <p:grpSpPr>
          <a:xfrm>
            <a:off x="5670958" y="3000050"/>
            <a:ext cx="838200" cy="76200"/>
            <a:chOff x="3244850" y="3002280"/>
            <a:chExt cx="1752600" cy="152400"/>
          </a:xfrm>
          <a:solidFill>
            <a:schemeClr val="accent3"/>
          </a:solidFill>
        </p:grpSpPr>
        <p:sp>
          <p:nvSpPr>
            <p:cNvPr id="8" name="Rectangle 7"/>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21083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5DB6AEF-87BD-B6A0-C6E8-83B3C1D55508}"/>
              </a:ext>
            </a:extLst>
          </p:cNvPr>
          <p:cNvSpPr txBox="1"/>
          <p:nvPr/>
        </p:nvSpPr>
        <p:spPr>
          <a:xfrm>
            <a:off x="530678" y="1267550"/>
            <a:ext cx="8484750" cy="4031873"/>
          </a:xfrm>
          <a:prstGeom prst="rect">
            <a:avLst/>
          </a:prstGeom>
          <a:noFill/>
        </p:spPr>
        <p:txBody>
          <a:bodyPr wrap="square" rtlCol="0">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LightGBM được chọn làm mô hình tổng kết cho bài toán</a:t>
            </a:r>
          </a:p>
          <a:p>
            <a:pPr marL="285750" marR="0" lvl="0" indent="-285750" algn="l" defTabSz="914400" rtl="0" eaLnBrk="0" fontAlgn="base" latinLnBrk="0" hangingPunct="0">
              <a:lnSpc>
                <a:spcPct val="100000"/>
              </a:lnSpc>
              <a:spcBef>
                <a:spcPct val="0"/>
              </a:spcBef>
              <a:spcAft>
                <a:spcPct val="0"/>
              </a:spcAft>
              <a:buClrTx/>
              <a:buSzTx/>
              <a:buFontTx/>
              <a:buChar char="-"/>
              <a:tabLst/>
            </a:pPr>
            <a:endParaRPr kumimoji="0" lang="en-US" altLang="en-US" sz="1600"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1600">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Những yếu tố quan trọng mà LightGBM bắt được:</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MonthlyCharges</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Số tiền mà người dùng đã chi cho tháng này - </a:t>
            </a:r>
            <a:r>
              <a:rPr kumimoji="0" lang="en-US" altLang="en-US" sz="1600" b="1" strike="noStrike" cap="none" normalizeH="0" baseline="0">
                <a:ln>
                  <a:noFill/>
                </a:ln>
                <a:effectLst/>
                <a:latin typeface="Times New Roman" panose="02020603050405020304" pitchFamily="18" charset="0"/>
                <a:cs typeface="Times New Roman" panose="02020603050405020304" pitchFamily="18" charset="0"/>
              </a:rPr>
              <a:t>Mạnh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TotalCharges</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Số tiền mà người dùng đã chi cho công ty - </a:t>
            </a:r>
            <a:r>
              <a:rPr kumimoji="0" lang="en-US" altLang="en-US" sz="1600" b="1" strike="noStrike" cap="none" normalizeH="0" baseline="0">
                <a:ln>
                  <a:noFill/>
                </a:ln>
                <a:effectLst/>
                <a:latin typeface="Times New Roman" panose="02020603050405020304" pitchFamily="18" charset="0"/>
                <a:cs typeface="Times New Roman" panose="02020603050405020304" pitchFamily="18" charset="0"/>
              </a:rPr>
              <a:t>Mạnh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tenure</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Tổng số tháng người dùng đăng kí - </a:t>
            </a:r>
            <a:r>
              <a:rPr kumimoji="0" lang="en-US" altLang="en-US" sz="1600" b="1" strike="noStrike" cap="none" normalizeH="0" baseline="0">
                <a:ln>
                  <a:noFill/>
                </a:ln>
                <a:effectLst/>
                <a:latin typeface="Times New Roman" panose="02020603050405020304" pitchFamily="18" charset="0"/>
                <a:cs typeface="Times New Roman" panose="02020603050405020304" pitchFamily="18" charset="0"/>
              </a:rPr>
              <a:t>Mạnh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NumOfService</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Tổng số dịch vụ đăng kí không bắt buộc - </a:t>
            </a:r>
            <a:r>
              <a:rPr kumimoji="0" lang="en-US" altLang="en-US" sz="1600" b="1" strike="noStrike" cap="none" normalizeH="0" baseline="0">
                <a:ln>
                  <a:noFill/>
                </a:ln>
                <a:effectLst/>
                <a:latin typeface="Times New Roman" panose="02020603050405020304" pitchFamily="18" charset="0"/>
                <a:cs typeface="Times New Roman" panose="02020603050405020304" pitchFamily="18" charset="0"/>
              </a:rPr>
              <a:t>Trung bình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PaperlessBilling</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Dịch vụ lựa chọn dành cho người dùng đăng kí - </a:t>
            </a:r>
            <a:r>
              <a:rPr kumimoji="0" lang="en-US" altLang="en-US" sz="1600" b="1" strike="noStrike" cap="none" normalizeH="0" baseline="0">
                <a:ln>
                  <a:noFill/>
                </a:ln>
                <a:effectLst/>
                <a:latin typeface="Times New Roman" panose="02020603050405020304" pitchFamily="18" charset="0"/>
                <a:cs typeface="Times New Roman" panose="02020603050405020304" pitchFamily="18" charset="0"/>
              </a:rPr>
              <a:t>Trung bình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PaymentMethod</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Dịch vụ lựa chọn dành cho người dùng đăng kí - </a:t>
            </a:r>
            <a:r>
              <a:rPr kumimoji="0" lang="en-US" altLang="en-US" sz="1600" b="1" strike="noStrike" cap="none" normalizeH="0" baseline="0">
                <a:ln>
                  <a:noFill/>
                </a:ln>
                <a:effectLst/>
                <a:latin typeface="Times New Roman" panose="02020603050405020304" pitchFamily="18" charset="0"/>
                <a:cs typeface="Times New Roman" panose="02020603050405020304" pitchFamily="18" charset="0"/>
              </a:rPr>
              <a:t>Yếu</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InternetService</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Dịch vụ lựa chọn dành cho người dùng đăng kí - </a:t>
            </a:r>
            <a:r>
              <a:rPr kumimoji="0" lang="en-US" altLang="en-US" sz="1600" b="1" strike="noStrike" cap="none" normalizeH="0" baseline="0">
                <a:ln>
                  <a:noFill/>
                </a:ln>
                <a:effectLst/>
                <a:latin typeface="Times New Roman" panose="02020603050405020304" pitchFamily="18" charset="0"/>
                <a:cs typeface="Times New Roman" panose="02020603050405020304" pitchFamily="18" charset="0"/>
              </a:rPr>
              <a:t>Yếu</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600" b="1"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Hiệu năng mô hình: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b="1"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86.1%</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ROC AUC: Mô hình dự đoán gần đúng với 7 trên 8 trường hợp người dùng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b="1"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82.1%</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Recall: Mô hình dự đoán được 82.1% trường hợp người dùng có rời đi vào tháng sau hay không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a:t>
            </a:r>
            <a:r>
              <a:rPr kumimoji="0" lang="en-US" altLang="en-US" sz="1600" b="1" strike="noStrike" cap="none" normalizeH="0" baseline="0">
                <a:ln>
                  <a:noFill/>
                </a:ln>
                <a:solidFill>
                  <a:schemeClr val="accent1"/>
                </a:solidFill>
                <a:effectLst/>
                <a:latin typeface="Times New Roman" panose="02020603050405020304" pitchFamily="18" charset="0"/>
                <a:cs typeface="Times New Roman" panose="02020603050405020304" pitchFamily="18" charset="0"/>
              </a:rPr>
              <a:t>54.6%</a:t>
            </a:r>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 Precision: Mô hình dự đoán gần 50% trường hợp người dùng rời đi là sai</a:t>
            </a:r>
          </a:p>
        </p:txBody>
      </p:sp>
      <p:sp>
        <p:nvSpPr>
          <p:cNvPr id="13" name="TextBox 12">
            <a:extLst>
              <a:ext uri="{FF2B5EF4-FFF2-40B4-BE49-F238E27FC236}">
                <a16:creationId xmlns:a16="http://schemas.microsoft.com/office/drawing/2014/main" id="{B79D21AD-5AB7-7877-1610-7C226D95105A}"/>
              </a:ext>
            </a:extLst>
          </p:cNvPr>
          <p:cNvSpPr txBox="1"/>
          <p:nvPr/>
        </p:nvSpPr>
        <p:spPr>
          <a:xfrm>
            <a:off x="577970" y="457200"/>
            <a:ext cx="7073660" cy="1846659"/>
          </a:xfrm>
          <a:prstGeom prst="rect">
            <a:avLst/>
          </a:prstGeom>
          <a:noFill/>
        </p:spPr>
        <p:txBody>
          <a:bodyPr wrap="square" rtlCol="0">
            <a:spAutoFit/>
          </a:bodyPr>
          <a:lstStyle/>
          <a:p>
            <a:r>
              <a:rPr kumimoji="0" lang="en-US" altLang="en-US" sz="1600" strike="noStrike" cap="none" normalizeH="0" baseline="0">
                <a:ln>
                  <a:noFill/>
                </a:ln>
                <a:effectLst/>
                <a:latin typeface="Times New Roman" panose="02020603050405020304" pitchFamily="18" charset="0"/>
                <a:cs typeface="Times New Roman" panose="02020603050405020304" pitchFamily="18" charset="0"/>
              </a:rPr>
              <a:t>Tập đoàn viễn thông cung cấp bộ dữ liệu lịch sử với 7043 khách hàng bao gồm về thông tin rằng họ có rời đi vào tháng sau hay không. Sau khi tiến hành phân tích và xử lý dữ liệu, một số mô hình phân loại đã được đưa vào huấn luyện và tối ưu hóa với 80% lượng dữ liệu gốc và sau đó được đem đi dự đoán dựa trên 20% lượng dữ liệu còn lại. Trong số các mô hình được huấn luyện, LightGBM đem lại hiệu năng tốt nhất</a:t>
            </a:r>
          </a:p>
          <a:p>
            <a:endParaRPr lang="en-US"/>
          </a:p>
        </p:txBody>
      </p:sp>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8" y="228600"/>
            <a:ext cx="3747408"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1. Mô hình</a:t>
            </a:r>
          </a:p>
        </p:txBody>
      </p:sp>
      <p:sp>
        <p:nvSpPr>
          <p:cNvPr id="16" name="TextBox 15">
            <a:extLst>
              <a:ext uri="{FF2B5EF4-FFF2-40B4-BE49-F238E27FC236}">
                <a16:creationId xmlns:a16="http://schemas.microsoft.com/office/drawing/2014/main" id="{CF22734A-E689-385F-F2BA-E1DF3C4C7BD5}"/>
              </a:ext>
            </a:extLst>
          </p:cNvPr>
          <p:cNvSpPr txBox="1"/>
          <p:nvPr/>
        </p:nvSpPr>
        <p:spPr>
          <a:xfrm>
            <a:off x="526212" y="5452558"/>
            <a:ext cx="10619116" cy="1323439"/>
          </a:xfrm>
          <a:prstGeom prst="rect">
            <a:avLst/>
          </a:prstGeom>
          <a:noFill/>
        </p:spPr>
        <p:txBody>
          <a:bodyPr wrap="square" rtlCol="0">
            <a:spAutoFit/>
          </a:bodyPr>
          <a:lstStyle/>
          <a:p>
            <a:pPr marL="285750" indent="-285750">
              <a:buFontTx/>
              <a:buChar char="-"/>
            </a:pPr>
            <a:r>
              <a:rPr lang="en-US" sz="1600">
                <a:latin typeface="Times New Roman" panose="02020603050405020304" pitchFamily="18" charset="0"/>
                <a:cs typeface="Times New Roman" panose="02020603050405020304" pitchFamily="18" charset="0"/>
              </a:rPr>
              <a:t>Với 86.1% ROC AUC cho dữ liệu chưa từng thấy, mô hình của chúng ta sẽ hoạt động khá tốt và có thể áp dụng vào thực tế</a:t>
            </a:r>
          </a:p>
          <a:p>
            <a:pPr marL="285750" indent="-285750">
              <a:buFontTx/>
              <a:buChar char="-"/>
            </a:pPr>
            <a:endParaRPr lang="en-US" sz="1600">
              <a:latin typeface="Times New Roman" panose="02020603050405020304" pitchFamily="18" charset="0"/>
              <a:cs typeface="Times New Roman" panose="02020603050405020304" pitchFamily="18" charset="0"/>
            </a:endParaRPr>
          </a:p>
          <a:p>
            <a:pPr marL="285750" indent="-285750">
              <a:buFontTx/>
              <a:buChar char="-"/>
            </a:pPr>
            <a:r>
              <a:rPr lang="en-US" sz="1600">
                <a:latin typeface="Times New Roman" panose="02020603050405020304" pitchFamily="18" charset="0"/>
                <a:cs typeface="Times New Roman" panose="02020603050405020304" pitchFamily="18" charset="0"/>
              </a:rPr>
              <a:t>Với tỉ lệ Recall cao hơn Precision, mô hình sẽ phù hợp với những công ty có khả năng cung cấp lượng ngân sách lớn trong chiến dịch giữ chân khách hàng</a:t>
            </a:r>
          </a:p>
          <a:p>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49651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6" presetClass="entr" presetSubtype="21"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barn(inVertical)">
                                      <p:cBhvr>
                                        <p:cTn id="9" dur="500"/>
                                        <p:tgtEl>
                                          <p:spTgt spid="15"/>
                                        </p:tgtEl>
                                      </p:cBhvr>
                                    </p:animEffect>
                                  </p:childTnLst>
                                </p:cTn>
                              </p:par>
                              <p:par>
                                <p:cTn id="10" presetID="16" presetClass="entr" presetSubtype="21"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3"/>
          <p:cNvSpPr txBox="1">
            <a:spLocks/>
          </p:cNvSpPr>
          <p:nvPr/>
        </p:nvSpPr>
        <p:spPr>
          <a:xfrm>
            <a:off x="447903" y="1825068"/>
            <a:ext cx="3698875" cy="373062"/>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spcAft>
                <a:spcPts val="0"/>
              </a:spcAft>
              <a:buFont typeface="Arial"/>
              <a:buNone/>
              <a:defRPr/>
            </a:pPr>
            <a:r>
              <a:rPr lang="en-US" sz="2000" b="1">
                <a:latin typeface="Open Sans Light" panose="020B0306030504020204" pitchFamily="34" charset="0"/>
                <a:ea typeface="Open Sans Light" panose="020B0306030504020204" pitchFamily="34" charset="0"/>
                <a:cs typeface="Open Sans Light" panose="020B0306030504020204" pitchFamily="34" charset="0"/>
              </a:rPr>
              <a:t>Vấn đề</a:t>
            </a:r>
            <a:r>
              <a:rPr lang="en-US" sz="1600" b="1">
                <a:latin typeface="Open Sans Light" panose="020B0306030504020204" pitchFamily="34" charset="0"/>
                <a:ea typeface="Open Sans Light" panose="020B0306030504020204" pitchFamily="34" charset="0"/>
                <a:cs typeface="Open Sans Light" panose="020B0306030504020204" pitchFamily="34" charset="0"/>
              </a:rPr>
              <a:t> </a:t>
            </a:r>
            <a:endParaRPr lang="en-US" sz="16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Text Placeholder 14"/>
          <p:cNvSpPr txBox="1">
            <a:spLocks/>
          </p:cNvSpPr>
          <p:nvPr/>
        </p:nvSpPr>
        <p:spPr>
          <a:xfrm>
            <a:off x="447903" y="982655"/>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28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Ngăn ngừa khách hàng rời bỏ dịch vụ</a:t>
            </a:r>
            <a:endParaRPr lang="en-US" sz="28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C6F124EB-58C7-0026-4DDD-36E080BDACF8}"/>
              </a:ext>
            </a:extLst>
          </p:cNvPr>
          <p:cNvSpPr/>
          <p:nvPr/>
        </p:nvSpPr>
        <p:spPr>
          <a:xfrm>
            <a:off x="688606" y="2198130"/>
            <a:ext cx="4382554" cy="2315827"/>
          </a:xfrm>
          <a:prstGeom prst="rect">
            <a:avLst/>
          </a:prstGeom>
        </p:spPr>
        <p:txBody>
          <a:bodyPr wrap="square">
            <a:spAutoFit/>
          </a:bodyPr>
          <a:lstStyle/>
          <a:p>
            <a:pPr eaLnBrk="1" fontAlgn="auto" hangingPunct="1">
              <a:lnSpc>
                <a:spcPct val="150000"/>
              </a:lnSpc>
              <a:spcBef>
                <a:spcPts val="0"/>
              </a:spcBef>
              <a:spcAft>
                <a:spcPts val="0"/>
              </a:spcAft>
              <a:defRPr/>
            </a:pPr>
            <a:r>
              <a:rPr lang="en-US" sz="1400">
                <a:solidFill>
                  <a:schemeClr val="bg2">
                    <a:lumMod val="25000"/>
                  </a:schemeClr>
                </a:solidFill>
                <a:latin typeface="Times New Roman" panose="02020603050405020304" pitchFamily="18" charset="0"/>
                <a:cs typeface="Times New Roman" panose="02020603050405020304" pitchFamily="18" charset="0"/>
              </a:rPr>
              <a:t>Người dùng đăng kí dịch vụ của công ty cung cấp dịch vụ đồng nghĩa với việc họ là khách hàng mang lại lợi nhuận cho công ty.</a:t>
            </a:r>
          </a:p>
          <a:p>
            <a:pPr eaLnBrk="1" fontAlgn="auto" hangingPunct="1">
              <a:lnSpc>
                <a:spcPct val="150000"/>
              </a:lnSpc>
              <a:spcBef>
                <a:spcPts val="0"/>
              </a:spcBef>
              <a:spcAft>
                <a:spcPts val="0"/>
              </a:spcAft>
              <a:defRPr/>
            </a:pPr>
            <a:r>
              <a:rPr lang="en-US" sz="1400">
                <a:solidFill>
                  <a:schemeClr val="bg2">
                    <a:lumMod val="25000"/>
                  </a:schemeClr>
                </a:solidFill>
                <a:latin typeface="Times New Roman" panose="02020603050405020304" pitchFamily="18" charset="0"/>
                <a:cs typeface="Times New Roman" panose="02020603050405020304" pitchFamily="18" charset="0"/>
              </a:rPr>
              <a:t>Nhưng luôn có một bộ phận người dùng dịch vụ rời đi sau một thời gian.</a:t>
            </a:r>
          </a:p>
          <a:p>
            <a:pPr eaLnBrk="1" fontAlgn="auto" hangingPunct="1">
              <a:lnSpc>
                <a:spcPct val="150000"/>
              </a:lnSpc>
              <a:spcBef>
                <a:spcPts val="0"/>
              </a:spcBef>
              <a:spcAft>
                <a:spcPts val="0"/>
              </a:spcAft>
              <a:defRPr/>
            </a:pPr>
            <a:r>
              <a:rPr lang="en-US" sz="1400">
                <a:solidFill>
                  <a:schemeClr val="bg2">
                    <a:lumMod val="25000"/>
                  </a:schemeClr>
                </a:solidFill>
                <a:latin typeface="Times New Roman" panose="02020603050405020304" pitchFamily="18" charset="0"/>
                <a:cs typeface="Times New Roman" panose="02020603050405020304" pitchFamily="18" charset="0"/>
              </a:rPr>
              <a:t>Vì vậy bài toán đặt ra là làm sao để giữ chân người dùng lâu nhất và nhiều nhất có thể.</a:t>
            </a:r>
            <a:endParaRPr lang="en-US" sz="14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 name="AutoShape 4" descr="How to Reduce Churn Using Customer Journey Analytics">
            <a:extLst>
              <a:ext uri="{FF2B5EF4-FFF2-40B4-BE49-F238E27FC236}">
                <a16:creationId xmlns:a16="http://schemas.microsoft.com/office/drawing/2014/main" id="{B498FB47-6638-A893-7DDD-24A68D47E322}"/>
              </a:ext>
            </a:extLst>
          </p:cNvPr>
          <p:cNvSpPr>
            <a:spLocks noChangeAspect="1" noChangeArrowheads="1"/>
          </p:cNvSpPr>
          <p:nvPr/>
        </p:nvSpPr>
        <p:spPr bwMode="auto">
          <a:xfrm>
            <a:off x="5943599" y="3276599"/>
            <a:ext cx="4710023" cy="471002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Graphical user interface, website&#10;&#10;Description automatically generated">
            <a:extLst>
              <a:ext uri="{FF2B5EF4-FFF2-40B4-BE49-F238E27FC236}">
                <a16:creationId xmlns:a16="http://schemas.microsoft.com/office/drawing/2014/main" id="{5657EC3D-A217-430E-E6DA-D9F974104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0458" y="2389664"/>
            <a:ext cx="5154166" cy="2577083"/>
          </a:xfrm>
          <a:prstGeom prst="rect">
            <a:avLst/>
          </a:prstGeom>
        </p:spPr>
      </p:pic>
      <p:sp>
        <p:nvSpPr>
          <p:cNvPr id="17" name="Rectangle 16">
            <a:extLst>
              <a:ext uri="{FF2B5EF4-FFF2-40B4-BE49-F238E27FC236}">
                <a16:creationId xmlns:a16="http://schemas.microsoft.com/office/drawing/2014/main" id="{9723A242-2F46-2DBE-62DF-3321E800C374}"/>
              </a:ext>
            </a:extLst>
          </p:cNvPr>
          <p:cNvSpPr/>
          <p:nvPr/>
        </p:nvSpPr>
        <p:spPr>
          <a:xfrm>
            <a:off x="662978" y="4697825"/>
            <a:ext cx="4408182" cy="1669496"/>
          </a:xfrm>
          <a:prstGeom prst="rect">
            <a:avLst/>
          </a:prstGeom>
        </p:spPr>
        <p:txBody>
          <a:bodyPr wrap="square">
            <a:spAutoFit/>
          </a:bodyPr>
          <a:lstStyle/>
          <a:p>
            <a:pPr eaLnBrk="1" fontAlgn="auto" hangingPunct="1">
              <a:lnSpc>
                <a:spcPct val="150000"/>
              </a:lnSpc>
              <a:spcBef>
                <a:spcPts val="0"/>
              </a:spcBef>
              <a:spcAft>
                <a:spcPts val="0"/>
              </a:spcAft>
              <a:defRPr/>
            </a:pPr>
            <a:r>
              <a:rPr lang="en-US" sz="1400">
                <a:solidFill>
                  <a:schemeClr val="bg2">
                    <a:lumMod val="25000"/>
                  </a:schemeClr>
                </a:solidFill>
                <a:latin typeface="Times New Roman" panose="02020603050405020304" pitchFamily="18" charset="0"/>
                <a:cs typeface="Times New Roman" panose="02020603050405020304" pitchFamily="18" charset="0"/>
              </a:rPr>
              <a:t>Giả sử Viettel có 10,000,000 khách hàng và muốn thực hiện chiến dịch giữ chân khách hàng bằng hình thức SMS.</a:t>
            </a:r>
          </a:p>
          <a:p>
            <a:pPr eaLnBrk="1" fontAlgn="auto" hangingPunct="1">
              <a:lnSpc>
                <a:spcPct val="150000"/>
              </a:lnSpc>
              <a:spcBef>
                <a:spcPts val="0"/>
              </a:spcBef>
              <a:spcAft>
                <a:spcPts val="0"/>
              </a:spcAft>
              <a:defRPr/>
            </a:pPr>
            <a:r>
              <a:rPr lang="en-US" sz="1400">
                <a:solidFill>
                  <a:schemeClr val="bg2">
                    <a:lumMod val="25000"/>
                  </a:schemeClr>
                </a:solidFill>
                <a:latin typeface="Times New Roman" panose="02020603050405020304" pitchFamily="18" charset="0"/>
                <a:cs typeface="Times New Roman" panose="02020603050405020304" pitchFamily="18" charset="0"/>
              </a:rPr>
              <a:t>Tổng chi phí thực hiện: 500 * 10M = 5 tỷ / chiến dịch.</a:t>
            </a:r>
          </a:p>
          <a:p>
            <a:pPr eaLnBrk="1" fontAlgn="auto" hangingPunct="1">
              <a:lnSpc>
                <a:spcPct val="150000"/>
              </a:lnSpc>
              <a:spcBef>
                <a:spcPts val="0"/>
              </a:spcBef>
              <a:spcAft>
                <a:spcPts val="0"/>
              </a:spcAft>
              <a:defRPr/>
            </a:pPr>
            <a:r>
              <a:rPr lang="en-US" sz="1400">
                <a:solidFill>
                  <a:schemeClr val="bg2">
                    <a:lumMod val="25000"/>
                  </a:schemeClr>
                </a:solidFill>
                <a:latin typeface="Times New Roman" panose="02020603050405020304" pitchFamily="18" charset="0"/>
                <a:cs typeface="Times New Roman" panose="02020603050405020304" pitchFamily="18" charset="0"/>
              </a:rPr>
              <a:t>Vì vậy, chúng ta cần khoanh vùng nhóm đối tượng có khả năng rời đi cao để tiếp cận</a:t>
            </a:r>
            <a:endParaRPr lang="en-US" sz="14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0" name="Text Placeholder 14">
            <a:extLst>
              <a:ext uri="{FF2B5EF4-FFF2-40B4-BE49-F238E27FC236}">
                <a16:creationId xmlns:a16="http://schemas.microsoft.com/office/drawing/2014/main" id="{3784A786-D1B6-E80D-9E1E-DA08E6AEBC1F}"/>
              </a:ext>
            </a:extLst>
          </p:cNvPr>
          <p:cNvSpPr txBox="1">
            <a:spLocks/>
          </p:cNvSpPr>
          <p:nvPr/>
        </p:nvSpPr>
        <p:spPr>
          <a:xfrm>
            <a:off x="325095" y="268757"/>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40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1. Hiểu bài toán</a:t>
            </a:r>
            <a:endParaRPr lang="en-US" sz="40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pic>
        <p:nvPicPr>
          <p:cNvPr id="4" name="Picture 3">
            <a:extLst>
              <a:ext uri="{FF2B5EF4-FFF2-40B4-BE49-F238E27FC236}">
                <a16:creationId xmlns:a16="http://schemas.microsoft.com/office/drawing/2014/main" id="{E72D85F4-431C-C553-167B-20FA6077FF55}"/>
              </a:ext>
            </a:extLst>
          </p:cNvPr>
          <p:cNvPicPr>
            <a:picLocks noChangeAspect="1"/>
          </p:cNvPicPr>
          <p:nvPr/>
        </p:nvPicPr>
        <p:blipFill>
          <a:blip r:embed="rId3"/>
          <a:stretch>
            <a:fillRect/>
          </a:stretch>
        </p:blipFill>
        <p:spPr>
          <a:xfrm>
            <a:off x="625336" y="1127231"/>
            <a:ext cx="6331975" cy="4781863"/>
          </a:xfrm>
          <a:prstGeom prst="rect">
            <a:avLst/>
          </a:prstGeom>
        </p:spPr>
      </p:pic>
      <p:sp>
        <p:nvSpPr>
          <p:cNvPr id="3" name="TextBox 2">
            <a:extLst>
              <a:ext uri="{FF2B5EF4-FFF2-40B4-BE49-F238E27FC236}">
                <a16:creationId xmlns:a16="http://schemas.microsoft.com/office/drawing/2014/main" id="{11CA196E-9FEC-3E31-15B9-739A03FB918E}"/>
              </a:ext>
            </a:extLst>
          </p:cNvPr>
          <p:cNvSpPr txBox="1"/>
          <p:nvPr/>
        </p:nvSpPr>
        <p:spPr>
          <a:xfrm>
            <a:off x="6957311" y="3025775"/>
            <a:ext cx="3752491" cy="2031325"/>
          </a:xfrm>
          <a:prstGeom prst="rect">
            <a:avLst/>
          </a:prstGeom>
          <a:noFill/>
        </p:spPr>
        <p:txBody>
          <a:bodyPr wrap="square" rtlCol="0">
            <a:spAutoFit/>
          </a:bodyPr>
          <a:lstStyle/>
          <a:p>
            <a:pPr marL="285750" indent="-285750">
              <a:buFontTx/>
              <a:buChar char="-"/>
            </a:pPr>
            <a:r>
              <a:rPr lang="en-US">
                <a:latin typeface="Times New Roman" panose="02020603050405020304" pitchFamily="18" charset="0"/>
                <a:cs typeface="Times New Roman" panose="02020603050405020304" pitchFamily="18" charset="0"/>
              </a:rPr>
              <a:t>Cung cấp doanh thu cho công ty khá tốt </a:t>
            </a:r>
          </a:p>
          <a:p>
            <a:pPr marL="285750" indent="-285750">
              <a:buFontTx/>
              <a:buChar char="-"/>
            </a:pPr>
            <a:r>
              <a:rPr lang="en-US">
                <a:latin typeface="Times New Roman" panose="02020603050405020304" pitchFamily="18" charset="0"/>
                <a:cs typeface="Times New Roman" panose="02020603050405020304" pitchFamily="18" charset="0"/>
              </a:rPr>
              <a:t>Tỉ lệ rời đi của nhóm khách hàng này lại khá cao</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có những biện pháp để giữ chân nhóm khách hàng này</a:t>
            </a:r>
          </a:p>
        </p:txBody>
      </p:sp>
      <p:sp>
        <p:nvSpPr>
          <p:cNvPr id="8" name="TextBox 7">
            <a:extLst>
              <a:ext uri="{FF2B5EF4-FFF2-40B4-BE49-F238E27FC236}">
                <a16:creationId xmlns:a16="http://schemas.microsoft.com/office/drawing/2014/main" id="{5560DFD6-4CF3-07DD-D0EE-45B6C60DB35A}"/>
              </a:ext>
            </a:extLst>
          </p:cNvPr>
          <p:cNvSpPr txBox="1"/>
          <p:nvPr/>
        </p:nvSpPr>
        <p:spPr>
          <a:xfrm>
            <a:off x="2915990" y="5953406"/>
            <a:ext cx="2009694"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SeniorCitizen</a:t>
            </a:r>
          </a:p>
        </p:txBody>
      </p:sp>
    </p:spTree>
    <p:extLst>
      <p:ext uri="{BB962C8B-B14F-4D97-AF65-F5344CB8AC3E}">
        <p14:creationId xmlns:p14="http://schemas.microsoft.com/office/powerpoint/2010/main" val="1932258321"/>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sp>
        <p:nvSpPr>
          <p:cNvPr id="3" name="TextBox 2">
            <a:extLst>
              <a:ext uri="{FF2B5EF4-FFF2-40B4-BE49-F238E27FC236}">
                <a16:creationId xmlns:a16="http://schemas.microsoft.com/office/drawing/2014/main" id="{11CA196E-9FEC-3E31-15B9-739A03FB918E}"/>
              </a:ext>
            </a:extLst>
          </p:cNvPr>
          <p:cNvSpPr txBox="1"/>
          <p:nvPr/>
        </p:nvSpPr>
        <p:spPr>
          <a:xfrm>
            <a:off x="6957311" y="3025775"/>
            <a:ext cx="3752491" cy="2308324"/>
          </a:xfrm>
          <a:prstGeom prst="rect">
            <a:avLst/>
          </a:prstGeom>
          <a:noFill/>
        </p:spPr>
        <p:txBody>
          <a:bodyPr wrap="square" rtlCol="0">
            <a:spAutoFit/>
          </a:bodyPr>
          <a:lstStyle/>
          <a:p>
            <a:pPr marL="285750" indent="-285750">
              <a:buFontTx/>
              <a:buChar char="-"/>
            </a:pPr>
            <a:r>
              <a:rPr lang="en-US">
                <a:latin typeface="Times New Roman" panose="02020603050405020304" pitchFamily="18" charset="0"/>
                <a:cs typeface="Times New Roman" panose="02020603050405020304" pitchFamily="18" charset="0"/>
              </a:rPr>
              <a:t>Là miếng mồi béo bở cho công ty</a:t>
            </a:r>
          </a:p>
          <a:p>
            <a:pPr marL="285750" indent="-285750">
              <a:buFontTx/>
              <a:buChar char="-"/>
            </a:pPr>
            <a:endParaRPr lang="en-US">
              <a:latin typeface="Times New Roman" panose="02020603050405020304" pitchFamily="18" charset="0"/>
              <a:cs typeface="Times New Roman" panose="02020603050405020304" pitchFamily="18" charset="0"/>
            </a:endParaRPr>
          </a:p>
          <a:p>
            <a:pPr marL="285750" indent="-285750">
              <a:buFontTx/>
              <a:buChar char="-"/>
            </a:pPr>
            <a:r>
              <a:rPr lang="en-US">
                <a:latin typeface="Times New Roman" panose="02020603050405020304" pitchFamily="18" charset="0"/>
                <a:cs typeface="Times New Roman" panose="02020603050405020304" pitchFamily="18" charset="0"/>
              </a:rPr>
              <a:t>Tỉ lệ rời đi giảm mạnh khi đi chung với nhau hoặc khi đăng kí càng lâu</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có những biện pháp để quảng bá dịch vụ đến với nhóm khách hàng này</a:t>
            </a:r>
          </a:p>
        </p:txBody>
      </p:sp>
      <p:sp>
        <p:nvSpPr>
          <p:cNvPr id="8" name="TextBox 7">
            <a:extLst>
              <a:ext uri="{FF2B5EF4-FFF2-40B4-BE49-F238E27FC236}">
                <a16:creationId xmlns:a16="http://schemas.microsoft.com/office/drawing/2014/main" id="{5560DFD6-4CF3-07DD-D0EE-45B6C60DB35A}"/>
              </a:ext>
            </a:extLst>
          </p:cNvPr>
          <p:cNvSpPr txBox="1"/>
          <p:nvPr/>
        </p:nvSpPr>
        <p:spPr>
          <a:xfrm>
            <a:off x="2299309" y="5085635"/>
            <a:ext cx="4658002"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Partner &amp; Dependents</a:t>
            </a:r>
          </a:p>
        </p:txBody>
      </p:sp>
      <p:pic>
        <p:nvPicPr>
          <p:cNvPr id="7" name="Picture 6">
            <a:extLst>
              <a:ext uri="{FF2B5EF4-FFF2-40B4-BE49-F238E27FC236}">
                <a16:creationId xmlns:a16="http://schemas.microsoft.com/office/drawing/2014/main" id="{79204549-DF00-85F5-6775-E38D5E61848A}"/>
              </a:ext>
            </a:extLst>
          </p:cNvPr>
          <p:cNvPicPr>
            <a:picLocks noChangeAspect="1"/>
          </p:cNvPicPr>
          <p:nvPr/>
        </p:nvPicPr>
        <p:blipFill>
          <a:blip r:embed="rId3"/>
          <a:stretch>
            <a:fillRect/>
          </a:stretch>
        </p:blipFill>
        <p:spPr>
          <a:xfrm>
            <a:off x="530677" y="2077900"/>
            <a:ext cx="5674828" cy="2290693"/>
          </a:xfrm>
          <a:prstGeom prst="rect">
            <a:avLst/>
          </a:prstGeom>
        </p:spPr>
      </p:pic>
      <p:pic>
        <p:nvPicPr>
          <p:cNvPr id="9" name="Picture 8">
            <a:extLst>
              <a:ext uri="{FF2B5EF4-FFF2-40B4-BE49-F238E27FC236}">
                <a16:creationId xmlns:a16="http://schemas.microsoft.com/office/drawing/2014/main" id="{183B230B-B679-A8C9-F6C7-455237E3B898}"/>
              </a:ext>
            </a:extLst>
          </p:cNvPr>
          <p:cNvPicPr>
            <a:picLocks noChangeAspect="1"/>
          </p:cNvPicPr>
          <p:nvPr/>
        </p:nvPicPr>
        <p:blipFill>
          <a:blip r:embed="rId4"/>
          <a:stretch>
            <a:fillRect/>
          </a:stretch>
        </p:blipFill>
        <p:spPr>
          <a:xfrm>
            <a:off x="3324895" y="1597798"/>
            <a:ext cx="2880610" cy="480102"/>
          </a:xfrm>
          <a:prstGeom prst="rect">
            <a:avLst/>
          </a:prstGeom>
        </p:spPr>
      </p:pic>
    </p:spTree>
    <p:extLst>
      <p:ext uri="{BB962C8B-B14F-4D97-AF65-F5344CB8AC3E}">
        <p14:creationId xmlns:p14="http://schemas.microsoft.com/office/powerpoint/2010/main" val="2075454279"/>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sp>
        <p:nvSpPr>
          <p:cNvPr id="3" name="TextBox 2">
            <a:extLst>
              <a:ext uri="{FF2B5EF4-FFF2-40B4-BE49-F238E27FC236}">
                <a16:creationId xmlns:a16="http://schemas.microsoft.com/office/drawing/2014/main" id="{11CA196E-9FEC-3E31-15B9-739A03FB918E}"/>
              </a:ext>
            </a:extLst>
          </p:cNvPr>
          <p:cNvSpPr txBox="1"/>
          <p:nvPr/>
        </p:nvSpPr>
        <p:spPr>
          <a:xfrm>
            <a:off x="7138465" y="2930884"/>
            <a:ext cx="3752491" cy="2031325"/>
          </a:xfrm>
          <a:prstGeom prst="rect">
            <a:avLst/>
          </a:prstGeom>
          <a:noFill/>
        </p:spPr>
        <p:txBody>
          <a:bodyPr wrap="square" rtlCol="0">
            <a:spAutoFit/>
          </a:bodyPr>
          <a:lstStyle/>
          <a:p>
            <a:pPr marL="285750" indent="-285750">
              <a:buFontTx/>
              <a:buChar char="-"/>
            </a:pPr>
            <a:r>
              <a:rPr lang="en-US">
                <a:latin typeface="Times New Roman" panose="02020603050405020304" pitchFamily="18" charset="0"/>
                <a:cs typeface="Times New Roman" panose="02020603050405020304" pitchFamily="18" charset="0"/>
              </a:rPr>
              <a:t>Có sự chênh lệch lớn ở mốc thời gian 24 tháng đăng kí dịch vụ</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có những biện pháp để giữ chân nhóm khách hàng đăng kí dưới 2 năm (đặc biệt là nhóm khách hàng mới)</a:t>
            </a:r>
          </a:p>
        </p:txBody>
      </p:sp>
      <p:sp>
        <p:nvSpPr>
          <p:cNvPr id="8" name="TextBox 7">
            <a:extLst>
              <a:ext uri="{FF2B5EF4-FFF2-40B4-BE49-F238E27FC236}">
                <a16:creationId xmlns:a16="http://schemas.microsoft.com/office/drawing/2014/main" id="{5560DFD6-4CF3-07DD-D0EE-45B6C60DB35A}"/>
              </a:ext>
            </a:extLst>
          </p:cNvPr>
          <p:cNvSpPr txBox="1"/>
          <p:nvPr/>
        </p:nvSpPr>
        <p:spPr>
          <a:xfrm>
            <a:off x="2930899" y="5870640"/>
            <a:ext cx="1384170"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Tenure</a:t>
            </a:r>
          </a:p>
        </p:txBody>
      </p:sp>
      <p:pic>
        <p:nvPicPr>
          <p:cNvPr id="4" name="Picture 3" descr="Chart, histogram&#10;&#10;Description automatically generated">
            <a:extLst>
              <a:ext uri="{FF2B5EF4-FFF2-40B4-BE49-F238E27FC236}">
                <a16:creationId xmlns:a16="http://schemas.microsoft.com/office/drawing/2014/main" id="{A18BD081-8BC8-4913-A02C-BA59D2908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20" y="1918039"/>
            <a:ext cx="6484020" cy="3485071"/>
          </a:xfrm>
          <a:prstGeom prst="rect">
            <a:avLst/>
          </a:prstGeom>
        </p:spPr>
      </p:pic>
    </p:spTree>
    <p:extLst>
      <p:ext uri="{BB962C8B-B14F-4D97-AF65-F5344CB8AC3E}">
        <p14:creationId xmlns:p14="http://schemas.microsoft.com/office/powerpoint/2010/main" val="1123417755"/>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sp>
        <p:nvSpPr>
          <p:cNvPr id="3" name="TextBox 2">
            <a:extLst>
              <a:ext uri="{FF2B5EF4-FFF2-40B4-BE49-F238E27FC236}">
                <a16:creationId xmlns:a16="http://schemas.microsoft.com/office/drawing/2014/main" id="{11CA196E-9FEC-3E31-15B9-739A03FB918E}"/>
              </a:ext>
            </a:extLst>
          </p:cNvPr>
          <p:cNvSpPr txBox="1"/>
          <p:nvPr/>
        </p:nvSpPr>
        <p:spPr>
          <a:xfrm>
            <a:off x="7138465" y="2930884"/>
            <a:ext cx="3752491" cy="2031325"/>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Gói cao cấp Fiber optic đang không thật sự chất lượng</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có những biện pháp thích hợp áp dụng lên gói Internet này để có thể giữ chân nhóm khách hàng tiềm năng này</a:t>
            </a:r>
          </a:p>
        </p:txBody>
      </p:sp>
      <p:sp>
        <p:nvSpPr>
          <p:cNvPr id="8" name="TextBox 7">
            <a:extLst>
              <a:ext uri="{FF2B5EF4-FFF2-40B4-BE49-F238E27FC236}">
                <a16:creationId xmlns:a16="http://schemas.microsoft.com/office/drawing/2014/main" id="{5560DFD6-4CF3-07DD-D0EE-45B6C60DB35A}"/>
              </a:ext>
            </a:extLst>
          </p:cNvPr>
          <p:cNvSpPr txBox="1"/>
          <p:nvPr/>
        </p:nvSpPr>
        <p:spPr>
          <a:xfrm>
            <a:off x="2154521" y="5577342"/>
            <a:ext cx="2339841"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InternetService</a:t>
            </a:r>
          </a:p>
        </p:txBody>
      </p:sp>
      <p:pic>
        <p:nvPicPr>
          <p:cNvPr id="7" name="Picture 6">
            <a:extLst>
              <a:ext uri="{FF2B5EF4-FFF2-40B4-BE49-F238E27FC236}">
                <a16:creationId xmlns:a16="http://schemas.microsoft.com/office/drawing/2014/main" id="{36E85526-8DF1-00D0-8FF9-A471618233E6}"/>
              </a:ext>
            </a:extLst>
          </p:cNvPr>
          <p:cNvPicPr>
            <a:picLocks noChangeAspect="1"/>
          </p:cNvPicPr>
          <p:nvPr/>
        </p:nvPicPr>
        <p:blipFill>
          <a:blip r:embed="rId3"/>
          <a:stretch>
            <a:fillRect/>
          </a:stretch>
        </p:blipFill>
        <p:spPr>
          <a:xfrm>
            <a:off x="804534" y="1138371"/>
            <a:ext cx="5291466" cy="4287644"/>
          </a:xfrm>
          <a:prstGeom prst="rect">
            <a:avLst/>
          </a:prstGeom>
        </p:spPr>
      </p:pic>
    </p:spTree>
    <p:extLst>
      <p:ext uri="{BB962C8B-B14F-4D97-AF65-F5344CB8AC3E}">
        <p14:creationId xmlns:p14="http://schemas.microsoft.com/office/powerpoint/2010/main" val="1328651469"/>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sp>
        <p:nvSpPr>
          <p:cNvPr id="3" name="TextBox 2">
            <a:extLst>
              <a:ext uri="{FF2B5EF4-FFF2-40B4-BE49-F238E27FC236}">
                <a16:creationId xmlns:a16="http://schemas.microsoft.com/office/drawing/2014/main" id="{11CA196E-9FEC-3E31-15B9-739A03FB918E}"/>
              </a:ext>
            </a:extLst>
          </p:cNvPr>
          <p:cNvSpPr txBox="1"/>
          <p:nvPr/>
        </p:nvSpPr>
        <p:spPr>
          <a:xfrm>
            <a:off x="7138465" y="2930884"/>
            <a:ext cx="3752491" cy="2308324"/>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Những gói dịch vụ đang thật sự rất tốt vì nó giúp giữ chân khách hàng cũng như cung cấp lợi nhuận tốt hơn cho công ty</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đẩy mạnh quảng bá lợi ích/tầm quan trọng của những gói dịch vụ này đến đông đảo khách hàng</a:t>
            </a:r>
          </a:p>
        </p:txBody>
      </p:sp>
      <p:sp>
        <p:nvSpPr>
          <p:cNvPr id="8" name="TextBox 7">
            <a:extLst>
              <a:ext uri="{FF2B5EF4-FFF2-40B4-BE49-F238E27FC236}">
                <a16:creationId xmlns:a16="http://schemas.microsoft.com/office/drawing/2014/main" id="{5560DFD6-4CF3-07DD-D0EE-45B6C60DB35A}"/>
              </a:ext>
            </a:extLst>
          </p:cNvPr>
          <p:cNvSpPr txBox="1"/>
          <p:nvPr/>
        </p:nvSpPr>
        <p:spPr>
          <a:xfrm>
            <a:off x="0" y="5630527"/>
            <a:ext cx="8736435"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OnlineSecurity – OnlineBackup – DeviceProtection - TechSupport</a:t>
            </a:r>
          </a:p>
        </p:txBody>
      </p:sp>
      <p:pic>
        <p:nvPicPr>
          <p:cNvPr id="4" name="Picture 3">
            <a:extLst>
              <a:ext uri="{FF2B5EF4-FFF2-40B4-BE49-F238E27FC236}">
                <a16:creationId xmlns:a16="http://schemas.microsoft.com/office/drawing/2014/main" id="{0B7B3034-1682-DE88-1198-876B2ACBC3D5}"/>
              </a:ext>
            </a:extLst>
          </p:cNvPr>
          <p:cNvPicPr>
            <a:picLocks noChangeAspect="1"/>
          </p:cNvPicPr>
          <p:nvPr/>
        </p:nvPicPr>
        <p:blipFill>
          <a:blip r:embed="rId3"/>
          <a:stretch>
            <a:fillRect/>
          </a:stretch>
        </p:blipFill>
        <p:spPr>
          <a:xfrm>
            <a:off x="450565" y="1613957"/>
            <a:ext cx="5949228" cy="3046711"/>
          </a:xfrm>
          <a:prstGeom prst="rect">
            <a:avLst/>
          </a:prstGeom>
        </p:spPr>
      </p:pic>
    </p:spTree>
    <p:extLst>
      <p:ext uri="{BB962C8B-B14F-4D97-AF65-F5344CB8AC3E}">
        <p14:creationId xmlns:p14="http://schemas.microsoft.com/office/powerpoint/2010/main" val="2998103963"/>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00F3172-6B73-7EE6-161A-3066ADD8FAE0}"/>
              </a:ext>
            </a:extLst>
          </p:cNvPr>
          <p:cNvPicPr>
            <a:picLocks noChangeAspect="1"/>
          </p:cNvPicPr>
          <p:nvPr/>
        </p:nvPicPr>
        <p:blipFill>
          <a:blip r:embed="rId2"/>
          <a:stretch>
            <a:fillRect/>
          </a:stretch>
        </p:blipFill>
        <p:spPr>
          <a:xfrm>
            <a:off x="873888" y="3192898"/>
            <a:ext cx="4580017" cy="2804403"/>
          </a:xfrm>
          <a:prstGeom prst="rect">
            <a:avLst/>
          </a:prstGeom>
        </p:spPr>
      </p:pic>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sp>
        <p:nvSpPr>
          <p:cNvPr id="3" name="TextBox 2">
            <a:extLst>
              <a:ext uri="{FF2B5EF4-FFF2-40B4-BE49-F238E27FC236}">
                <a16:creationId xmlns:a16="http://schemas.microsoft.com/office/drawing/2014/main" id="{11CA196E-9FEC-3E31-15B9-739A03FB918E}"/>
              </a:ext>
            </a:extLst>
          </p:cNvPr>
          <p:cNvSpPr txBox="1"/>
          <p:nvPr/>
        </p:nvSpPr>
        <p:spPr>
          <a:xfrm>
            <a:off x="7138465" y="2930884"/>
            <a:ext cx="3752491" cy="2308324"/>
          </a:xfrm>
          <a:prstGeom prst="rect">
            <a:avLst/>
          </a:prstGeom>
          <a:noFill/>
        </p:spPr>
        <p:txBody>
          <a:bodyPr wrap="square" rtlCol="0">
            <a:spAutoFit/>
          </a:bodyPr>
          <a:lstStyle/>
          <a:p>
            <a:pPr marL="285750" indent="-285750">
              <a:buFontTx/>
              <a:buChar char="-"/>
            </a:pPr>
            <a:r>
              <a:rPr lang="en-US">
                <a:latin typeface="Times New Roman" panose="02020603050405020304" pitchFamily="18" charset="0"/>
                <a:cs typeface="Times New Roman" panose="02020603050405020304" pitchFamily="18" charset="0"/>
              </a:rPr>
              <a:t>Hai gói dịch này đang thật sự không hấp dẫn vì người dùng có xu hướng rời đi khá cao</a:t>
            </a:r>
          </a:p>
          <a:p>
            <a:pPr marL="285750" indent="-285750">
              <a:buFontTx/>
              <a:buChar char="-"/>
            </a:pPr>
            <a:r>
              <a:rPr lang="en-US">
                <a:latin typeface="Times New Roman" panose="02020603050405020304" pitchFamily="18" charset="0"/>
                <a:cs typeface="Times New Roman" panose="02020603050405020304" pitchFamily="18" charset="0"/>
              </a:rPr>
              <a:t>Người dùng có xu hướng đăng kí hai gói dịch vụ này chung với nhau</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có biện pháp cải thiện chất lượng của cả hai gói dịch vụ này</a:t>
            </a:r>
          </a:p>
        </p:txBody>
      </p:sp>
      <p:sp>
        <p:nvSpPr>
          <p:cNvPr id="8" name="TextBox 7">
            <a:extLst>
              <a:ext uri="{FF2B5EF4-FFF2-40B4-BE49-F238E27FC236}">
                <a16:creationId xmlns:a16="http://schemas.microsoft.com/office/drawing/2014/main" id="{5560DFD6-4CF3-07DD-D0EE-45B6C60DB35A}"/>
              </a:ext>
            </a:extLst>
          </p:cNvPr>
          <p:cNvSpPr txBox="1"/>
          <p:nvPr/>
        </p:nvSpPr>
        <p:spPr>
          <a:xfrm>
            <a:off x="1104182" y="6167735"/>
            <a:ext cx="4451230"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StreamingTV - StreamingMovies</a:t>
            </a:r>
          </a:p>
        </p:txBody>
      </p:sp>
      <p:pic>
        <p:nvPicPr>
          <p:cNvPr id="7" name="Picture 6">
            <a:extLst>
              <a:ext uri="{FF2B5EF4-FFF2-40B4-BE49-F238E27FC236}">
                <a16:creationId xmlns:a16="http://schemas.microsoft.com/office/drawing/2014/main" id="{C0F58DCB-622B-C27A-6C0F-E0A68DDAFBC0}"/>
              </a:ext>
            </a:extLst>
          </p:cNvPr>
          <p:cNvPicPr>
            <a:picLocks noChangeAspect="1"/>
          </p:cNvPicPr>
          <p:nvPr/>
        </p:nvPicPr>
        <p:blipFill>
          <a:blip r:embed="rId4"/>
          <a:stretch>
            <a:fillRect/>
          </a:stretch>
        </p:blipFill>
        <p:spPr>
          <a:xfrm>
            <a:off x="873888" y="624928"/>
            <a:ext cx="4595258" cy="2766300"/>
          </a:xfrm>
          <a:prstGeom prst="rect">
            <a:avLst/>
          </a:prstGeom>
        </p:spPr>
      </p:pic>
    </p:spTree>
    <p:extLst>
      <p:ext uri="{BB962C8B-B14F-4D97-AF65-F5344CB8AC3E}">
        <p14:creationId xmlns:p14="http://schemas.microsoft.com/office/powerpoint/2010/main" val="1814481561"/>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sp>
        <p:nvSpPr>
          <p:cNvPr id="3" name="TextBox 2">
            <a:extLst>
              <a:ext uri="{FF2B5EF4-FFF2-40B4-BE49-F238E27FC236}">
                <a16:creationId xmlns:a16="http://schemas.microsoft.com/office/drawing/2014/main" id="{11CA196E-9FEC-3E31-15B9-739A03FB918E}"/>
              </a:ext>
            </a:extLst>
          </p:cNvPr>
          <p:cNvSpPr txBox="1"/>
          <p:nvPr/>
        </p:nvSpPr>
        <p:spPr>
          <a:xfrm>
            <a:off x="7138465" y="2930884"/>
            <a:ext cx="3972358" cy="2585323"/>
          </a:xfrm>
          <a:prstGeom prst="rect">
            <a:avLst/>
          </a:prstGeom>
          <a:noFill/>
        </p:spPr>
        <p:txBody>
          <a:bodyPr wrap="square" rtlCol="0">
            <a:spAutoFit/>
          </a:bodyPr>
          <a:lstStyle/>
          <a:p>
            <a:pPr marL="285750" indent="-285750">
              <a:buFontTx/>
              <a:buChar char="-"/>
            </a:pPr>
            <a:r>
              <a:rPr lang="en-US">
                <a:latin typeface="Times New Roman" panose="02020603050405020304" pitchFamily="18" charset="0"/>
                <a:cs typeface="Times New Roman" panose="02020603050405020304" pitchFamily="18" charset="0"/>
              </a:rPr>
              <a:t>Gói Contract thời lượng 2 năm có chất lượng thật sự ấn tượng</a:t>
            </a:r>
          </a:p>
          <a:p>
            <a:pPr marL="285750" indent="-285750">
              <a:buFontTx/>
              <a:buChar char="-"/>
            </a:pPr>
            <a:r>
              <a:rPr lang="en-US">
                <a:latin typeface="Times New Roman" panose="02020603050405020304" pitchFamily="18" charset="0"/>
                <a:cs typeface="Times New Roman" panose="02020603050405020304" pitchFamily="18" charset="0"/>
              </a:rPr>
              <a:t>Phương thức Electronic check của gói PaymentMethod đang không mang lại chất lượng như kì vọng</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có biện pháp cải thiện chất lượng cũng như quảng bá rộng rãi đến người dùng đối với cả hai gói dịch vụ này</a:t>
            </a:r>
          </a:p>
        </p:txBody>
      </p:sp>
      <p:sp>
        <p:nvSpPr>
          <p:cNvPr id="8" name="TextBox 7">
            <a:extLst>
              <a:ext uri="{FF2B5EF4-FFF2-40B4-BE49-F238E27FC236}">
                <a16:creationId xmlns:a16="http://schemas.microsoft.com/office/drawing/2014/main" id="{5560DFD6-4CF3-07DD-D0EE-45B6C60DB35A}"/>
              </a:ext>
            </a:extLst>
          </p:cNvPr>
          <p:cNvSpPr txBox="1"/>
          <p:nvPr/>
        </p:nvSpPr>
        <p:spPr>
          <a:xfrm>
            <a:off x="1519304" y="5676030"/>
            <a:ext cx="4071667"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PaymentMethod - Contract</a:t>
            </a:r>
          </a:p>
        </p:txBody>
      </p:sp>
      <p:pic>
        <p:nvPicPr>
          <p:cNvPr id="9" name="Picture 8">
            <a:extLst>
              <a:ext uri="{FF2B5EF4-FFF2-40B4-BE49-F238E27FC236}">
                <a16:creationId xmlns:a16="http://schemas.microsoft.com/office/drawing/2014/main" id="{7DBB93C6-F2A7-740E-B45E-1138E3B80B67}"/>
              </a:ext>
            </a:extLst>
          </p:cNvPr>
          <p:cNvPicPr>
            <a:picLocks noChangeAspect="1"/>
          </p:cNvPicPr>
          <p:nvPr/>
        </p:nvPicPr>
        <p:blipFill>
          <a:blip r:embed="rId3"/>
          <a:stretch>
            <a:fillRect/>
          </a:stretch>
        </p:blipFill>
        <p:spPr>
          <a:xfrm>
            <a:off x="365440" y="1506043"/>
            <a:ext cx="6379396" cy="3661180"/>
          </a:xfrm>
          <a:prstGeom prst="rect">
            <a:avLst/>
          </a:prstGeom>
        </p:spPr>
      </p:pic>
    </p:spTree>
    <p:extLst>
      <p:ext uri="{BB962C8B-B14F-4D97-AF65-F5344CB8AC3E}">
        <p14:creationId xmlns:p14="http://schemas.microsoft.com/office/powerpoint/2010/main" val="3199469972"/>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15" name="TextBox 14">
            <a:extLst>
              <a:ext uri="{FF2B5EF4-FFF2-40B4-BE49-F238E27FC236}">
                <a16:creationId xmlns:a16="http://schemas.microsoft.com/office/drawing/2014/main" id="{2DCE9F70-62F1-B5ED-CB30-4098E3074A16}"/>
              </a:ext>
            </a:extLst>
          </p:cNvPr>
          <p:cNvSpPr txBox="1"/>
          <p:nvPr/>
        </p:nvSpPr>
        <p:spPr>
          <a:xfrm>
            <a:off x="530677" y="228600"/>
            <a:ext cx="4938469"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2.  Giải pháp cho doanh nghiệp</a:t>
            </a:r>
          </a:p>
        </p:txBody>
      </p:sp>
      <p:sp>
        <p:nvSpPr>
          <p:cNvPr id="3" name="TextBox 2">
            <a:extLst>
              <a:ext uri="{FF2B5EF4-FFF2-40B4-BE49-F238E27FC236}">
                <a16:creationId xmlns:a16="http://schemas.microsoft.com/office/drawing/2014/main" id="{11CA196E-9FEC-3E31-15B9-739A03FB918E}"/>
              </a:ext>
            </a:extLst>
          </p:cNvPr>
          <p:cNvSpPr txBox="1"/>
          <p:nvPr/>
        </p:nvSpPr>
        <p:spPr>
          <a:xfrm>
            <a:off x="7138465" y="2930884"/>
            <a:ext cx="3972358" cy="1754326"/>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Người dùng chi nhiều tiền hơn cho dịch vụ lại là người có xu hướng rời đi cao hơn</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-&gt; Cần có sự chú ý đặc biệt vào nhóm người có chi tiêu cao trong tháng</a:t>
            </a:r>
          </a:p>
        </p:txBody>
      </p:sp>
      <p:sp>
        <p:nvSpPr>
          <p:cNvPr id="8" name="TextBox 7">
            <a:extLst>
              <a:ext uri="{FF2B5EF4-FFF2-40B4-BE49-F238E27FC236}">
                <a16:creationId xmlns:a16="http://schemas.microsoft.com/office/drawing/2014/main" id="{5560DFD6-4CF3-07DD-D0EE-45B6C60DB35A}"/>
              </a:ext>
            </a:extLst>
          </p:cNvPr>
          <p:cNvSpPr txBox="1"/>
          <p:nvPr/>
        </p:nvSpPr>
        <p:spPr>
          <a:xfrm>
            <a:off x="2103291" y="5624271"/>
            <a:ext cx="2414341" cy="461665"/>
          </a:xfrm>
          <a:prstGeom prst="rect">
            <a:avLst/>
          </a:prstGeom>
          <a:noFill/>
        </p:spPr>
        <p:txBody>
          <a:bodyPr wrap="square" rtlCol="0">
            <a:spAutoFit/>
          </a:bodyPr>
          <a:lstStyle/>
          <a:p>
            <a:r>
              <a:rPr lang="en-US" sz="2400">
                <a:solidFill>
                  <a:srgbClr val="FF0000"/>
                </a:solidFill>
                <a:latin typeface="Times New Roman" panose="02020603050405020304" pitchFamily="18" charset="0"/>
                <a:cs typeface="Times New Roman" panose="02020603050405020304" pitchFamily="18" charset="0"/>
              </a:rPr>
              <a:t>MonthlyCharges</a:t>
            </a:r>
          </a:p>
        </p:txBody>
      </p:sp>
      <p:pic>
        <p:nvPicPr>
          <p:cNvPr id="4" name="Picture 3">
            <a:extLst>
              <a:ext uri="{FF2B5EF4-FFF2-40B4-BE49-F238E27FC236}">
                <a16:creationId xmlns:a16="http://schemas.microsoft.com/office/drawing/2014/main" id="{FAFAC54C-9648-3AC3-31B3-9A2495C6B6F7}"/>
              </a:ext>
            </a:extLst>
          </p:cNvPr>
          <p:cNvPicPr>
            <a:picLocks noChangeAspect="1"/>
          </p:cNvPicPr>
          <p:nvPr/>
        </p:nvPicPr>
        <p:blipFill>
          <a:blip r:embed="rId3"/>
          <a:stretch>
            <a:fillRect/>
          </a:stretch>
        </p:blipFill>
        <p:spPr>
          <a:xfrm>
            <a:off x="355032" y="1413598"/>
            <a:ext cx="6109339" cy="4030804"/>
          </a:xfrm>
          <a:prstGeom prst="rect">
            <a:avLst/>
          </a:prstGeom>
        </p:spPr>
      </p:pic>
    </p:spTree>
    <p:extLst>
      <p:ext uri="{BB962C8B-B14F-4D97-AF65-F5344CB8AC3E}">
        <p14:creationId xmlns:p14="http://schemas.microsoft.com/office/powerpoint/2010/main" val="1654763412"/>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 website&#10;&#10;Description automatically generated">
            <a:extLst>
              <a:ext uri="{FF2B5EF4-FFF2-40B4-BE49-F238E27FC236}">
                <a16:creationId xmlns:a16="http://schemas.microsoft.com/office/drawing/2014/main" id="{3AD155F0-B624-F516-C85D-BCCB7DF7A4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5907" y="457200"/>
            <a:ext cx="3241399" cy="1620700"/>
          </a:xfrm>
          <a:prstGeom prst="rect">
            <a:avLst/>
          </a:prstGeom>
        </p:spPr>
      </p:pic>
      <p:sp>
        <p:nvSpPr>
          <p:cNvPr id="7" name="TextBox 6">
            <a:extLst>
              <a:ext uri="{FF2B5EF4-FFF2-40B4-BE49-F238E27FC236}">
                <a16:creationId xmlns:a16="http://schemas.microsoft.com/office/drawing/2014/main" id="{6E02D5E0-A64E-F09A-8D91-5F13A989B647}"/>
              </a:ext>
            </a:extLst>
          </p:cNvPr>
          <p:cNvSpPr txBox="1"/>
          <p:nvPr/>
        </p:nvSpPr>
        <p:spPr>
          <a:xfrm>
            <a:off x="925901" y="1262292"/>
            <a:ext cx="5854461" cy="1631216"/>
          </a:xfrm>
          <a:prstGeom prst="rect">
            <a:avLst/>
          </a:prstGeom>
          <a:noFill/>
        </p:spPr>
        <p:txBody>
          <a:bodyPr wrap="square" rtlCol="0">
            <a:spAutoFit/>
          </a:bodyPr>
          <a:lstStyle/>
          <a:p>
            <a:r>
              <a:rPr lang="en-US" sz="2000">
                <a:solidFill>
                  <a:srgbClr val="FF0000"/>
                </a:solidFill>
                <a:latin typeface="Times New Roman" panose="02020603050405020304" pitchFamily="18" charset="0"/>
                <a:cs typeface="Times New Roman" panose="02020603050405020304" pitchFamily="18" charset="0"/>
              </a:rPr>
              <a:t>- Tiếp cận bài toàn một cách thực tế hơn bằng bộ dữ liệu phức tạp hơn nhiều trường dữ liệu cụ thể hơn: trường địa lý, trường thời gian, lý do khách hàng rời mạng, những chi tiết cụ thể trong những gói dịch vụ, gói cước,….</a:t>
            </a:r>
          </a:p>
        </p:txBody>
      </p:sp>
      <p:sp>
        <p:nvSpPr>
          <p:cNvPr id="9" name="TextBox 8">
            <a:extLst>
              <a:ext uri="{FF2B5EF4-FFF2-40B4-BE49-F238E27FC236}">
                <a16:creationId xmlns:a16="http://schemas.microsoft.com/office/drawing/2014/main" id="{6BF5824F-8D5A-8760-7559-FC5B2227A6C6}"/>
              </a:ext>
            </a:extLst>
          </p:cNvPr>
          <p:cNvSpPr txBox="1"/>
          <p:nvPr/>
        </p:nvSpPr>
        <p:spPr>
          <a:xfrm>
            <a:off x="925900" y="3222742"/>
            <a:ext cx="5854461" cy="707886"/>
          </a:xfrm>
          <a:prstGeom prst="rect">
            <a:avLst/>
          </a:prstGeom>
          <a:noFill/>
        </p:spPr>
        <p:txBody>
          <a:bodyPr wrap="square" rtlCol="0">
            <a:spAutoFit/>
          </a:bodyPr>
          <a:lstStyle/>
          <a:p>
            <a:r>
              <a:rPr lang="en-US" sz="2000">
                <a:solidFill>
                  <a:srgbClr val="FF0000"/>
                </a:solidFill>
                <a:latin typeface="Times New Roman" panose="02020603050405020304" pitchFamily="18" charset="0"/>
                <a:cs typeface="Times New Roman" panose="02020603050405020304" pitchFamily="18" charset="0"/>
              </a:rPr>
              <a:t>- Sử dụng những phương pháp xử lý mất cân bằng dữ liệu phức tạp và hiệu quả hơn</a:t>
            </a:r>
          </a:p>
        </p:txBody>
      </p:sp>
      <p:sp>
        <p:nvSpPr>
          <p:cNvPr id="10" name="TextBox 9">
            <a:extLst>
              <a:ext uri="{FF2B5EF4-FFF2-40B4-BE49-F238E27FC236}">
                <a16:creationId xmlns:a16="http://schemas.microsoft.com/office/drawing/2014/main" id="{7F44A4AE-032C-4E48-EBF6-82F22139D129}"/>
              </a:ext>
            </a:extLst>
          </p:cNvPr>
          <p:cNvSpPr txBox="1"/>
          <p:nvPr/>
        </p:nvSpPr>
        <p:spPr>
          <a:xfrm>
            <a:off x="925900" y="4259862"/>
            <a:ext cx="5854461" cy="1015663"/>
          </a:xfrm>
          <a:prstGeom prst="rect">
            <a:avLst/>
          </a:prstGeom>
          <a:noFill/>
        </p:spPr>
        <p:txBody>
          <a:bodyPr wrap="square" rtlCol="0">
            <a:spAutoFit/>
          </a:bodyPr>
          <a:lstStyle/>
          <a:p>
            <a:r>
              <a:rPr lang="en-US" sz="2000">
                <a:solidFill>
                  <a:srgbClr val="FF0000"/>
                </a:solidFill>
                <a:latin typeface="Times New Roman" panose="02020603050405020304" pitchFamily="18" charset="0"/>
                <a:cs typeface="Times New Roman" panose="02020603050405020304" pitchFamily="18" charset="0"/>
              </a:rPr>
              <a:t>- Loại bỏ những trường dữ liệu không quan trọng để cải thiện thời gian chạy của mô hình khi bài toán được scale với diện rộng</a:t>
            </a:r>
          </a:p>
        </p:txBody>
      </p:sp>
      <p:sp>
        <p:nvSpPr>
          <p:cNvPr id="8" name="Text Placeholder 14">
            <a:extLst>
              <a:ext uri="{FF2B5EF4-FFF2-40B4-BE49-F238E27FC236}">
                <a16:creationId xmlns:a16="http://schemas.microsoft.com/office/drawing/2014/main" id="{A9F4E157-2297-6C53-175B-BED209514540}"/>
              </a:ext>
            </a:extLst>
          </p:cNvPr>
          <p:cNvSpPr txBox="1">
            <a:spLocks/>
          </p:cNvSpPr>
          <p:nvPr/>
        </p:nvSpPr>
        <p:spPr>
          <a:xfrm>
            <a:off x="342348" y="320359"/>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40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9. Công việc tương lai</a:t>
            </a:r>
            <a:endParaRPr lang="en-US" sz="40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18875907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723101" y="2659559"/>
            <a:ext cx="5468900" cy="769441"/>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a:solidFill>
                  <a:schemeClr val="bg1"/>
                </a:solidFill>
              </a:rPr>
              <a:t>KẾT THÚC</a:t>
            </a:r>
            <a:endParaRPr lang="en-US" sz="5000" dirty="0">
              <a:solidFill>
                <a:schemeClr val="bg1"/>
              </a:solidFill>
            </a:endParaRPr>
          </a:p>
        </p:txBody>
      </p:sp>
      <p:grpSp>
        <p:nvGrpSpPr>
          <p:cNvPr id="7" name="Group 6"/>
          <p:cNvGrpSpPr/>
          <p:nvPr/>
        </p:nvGrpSpPr>
        <p:grpSpPr>
          <a:xfrm>
            <a:off x="5670958" y="3000050"/>
            <a:ext cx="838200" cy="76200"/>
            <a:chOff x="3244850" y="3002280"/>
            <a:chExt cx="1752600" cy="152400"/>
          </a:xfrm>
          <a:solidFill>
            <a:schemeClr val="accent3"/>
          </a:solidFill>
        </p:grpSpPr>
        <p:sp>
          <p:nvSpPr>
            <p:cNvPr id="8" name="Rectangle 7"/>
            <p:cNvSpPr/>
            <p:nvPr/>
          </p:nvSpPr>
          <p:spPr>
            <a:xfrm>
              <a:off x="4121150" y="3002280"/>
              <a:ext cx="876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44850" y="3002280"/>
              <a:ext cx="8763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 Placeholder 8">
            <a:extLst>
              <a:ext uri="{FF2B5EF4-FFF2-40B4-BE49-F238E27FC236}">
                <a16:creationId xmlns:a16="http://schemas.microsoft.com/office/drawing/2014/main" id="{FC7371D7-ABB5-0EF6-A871-741889FC7879}"/>
              </a:ext>
            </a:extLst>
          </p:cNvPr>
          <p:cNvSpPr txBox="1">
            <a:spLocks/>
          </p:cNvSpPr>
          <p:nvPr/>
        </p:nvSpPr>
        <p:spPr>
          <a:xfrm>
            <a:off x="5880508" y="5365629"/>
            <a:ext cx="4002656" cy="1026545"/>
          </a:xfrm>
        </p:spPr>
        <p:txBody>
          <a:bodyPr>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1600" b="1">
                <a:solidFill>
                  <a:schemeClr val="bg1"/>
                </a:solidFill>
                <a:latin typeface="Times New Roman" panose="02020603050405020304" pitchFamily="18" charset="0"/>
                <a:cs typeface="Times New Roman" panose="02020603050405020304" pitchFamily="18" charset="0"/>
              </a:rPr>
              <a:t>LÊ PHƯỚC CƯỜNG</a:t>
            </a:r>
          </a:p>
          <a:p>
            <a:pPr lvl="1" algn="ctr"/>
            <a:endParaRPr lang="en-US" sz="1600" b="1">
              <a:solidFill>
                <a:schemeClr val="bg1"/>
              </a:solidFill>
              <a:latin typeface="Times New Roman" panose="02020603050405020304" pitchFamily="18" charset="0"/>
              <a:cs typeface="Times New Roman" panose="02020603050405020304" pitchFamily="18" charset="0"/>
            </a:endParaRPr>
          </a:p>
          <a:p>
            <a:pPr marL="457200" lvl="1" indent="0" algn="ctr">
              <a:buNone/>
            </a:pPr>
            <a:r>
              <a:rPr lang="en-US" sz="1600" b="1">
                <a:solidFill>
                  <a:schemeClr val="bg1"/>
                </a:solidFill>
                <a:latin typeface="Times New Roman" panose="02020603050405020304" pitchFamily="18" charset="0"/>
                <a:cs typeface="Times New Roman" panose="02020603050405020304" pitchFamily="18" charset="0"/>
              </a:rPr>
              <a:t>Mentor: ỨNG KIM PHƯỢNG</a:t>
            </a:r>
            <a:endParaRPr lang="en-US"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6998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A2276B5-5512-7F4D-0E07-5C27DBB711DC}"/>
              </a:ext>
            </a:extLst>
          </p:cNvPr>
          <p:cNvPicPr>
            <a:picLocks noChangeAspect="1"/>
          </p:cNvPicPr>
          <p:nvPr/>
        </p:nvPicPr>
        <p:blipFill>
          <a:blip r:embed="rId2"/>
          <a:stretch>
            <a:fillRect/>
          </a:stretch>
        </p:blipFill>
        <p:spPr>
          <a:xfrm>
            <a:off x="325095" y="1661999"/>
            <a:ext cx="11125992" cy="2642424"/>
          </a:xfrm>
          <a:prstGeom prst="rect">
            <a:avLst/>
          </a:prstGeom>
        </p:spPr>
      </p:pic>
      <mc:AlternateContent xmlns:mc="http://schemas.openxmlformats.org/markup-compatibility/2006" xmlns:p14="http://schemas.microsoft.com/office/powerpoint/2010/main">
        <mc:Choice Requires="p14">
          <p:contentPart p14:bwMode="auto" r:id="rId3">
            <p14:nvContentPartPr>
              <p14:cNvPr id="51" name="Ink 50">
                <a:extLst>
                  <a:ext uri="{FF2B5EF4-FFF2-40B4-BE49-F238E27FC236}">
                    <a16:creationId xmlns:a16="http://schemas.microsoft.com/office/drawing/2014/main" id="{ECEAD275-24EA-A662-8CAB-E52BFC2F4D28}"/>
                  </a:ext>
                </a:extLst>
              </p14:cNvPr>
              <p14:cNvContentPartPr/>
              <p14:nvPr/>
            </p14:nvContentPartPr>
            <p14:xfrm>
              <a:off x="9600827" y="592533"/>
              <a:ext cx="360" cy="360"/>
            </p14:xfrm>
          </p:contentPart>
        </mc:Choice>
        <mc:Fallback xmlns="">
          <p:pic>
            <p:nvPicPr>
              <p:cNvPr id="51" name="Ink 50">
                <a:extLst>
                  <a:ext uri="{FF2B5EF4-FFF2-40B4-BE49-F238E27FC236}">
                    <a16:creationId xmlns:a16="http://schemas.microsoft.com/office/drawing/2014/main" id="{ECEAD275-24EA-A662-8CAB-E52BFC2F4D28}"/>
                  </a:ext>
                </a:extLst>
              </p:cNvPr>
              <p:cNvPicPr/>
              <p:nvPr/>
            </p:nvPicPr>
            <p:blipFill>
              <a:blip r:embed="rId6"/>
              <a:stretch>
                <a:fillRect/>
              </a:stretch>
            </p:blipFill>
            <p:spPr>
              <a:xfrm>
                <a:off x="9592187" y="583533"/>
                <a:ext cx="18000" cy="18000"/>
              </a:xfrm>
              <a:prstGeom prst="rect">
                <a:avLst/>
              </a:prstGeom>
            </p:spPr>
          </p:pic>
        </mc:Fallback>
      </mc:AlternateContent>
      <p:sp>
        <p:nvSpPr>
          <p:cNvPr id="7" name="Text Placeholder 14">
            <a:extLst>
              <a:ext uri="{FF2B5EF4-FFF2-40B4-BE49-F238E27FC236}">
                <a16:creationId xmlns:a16="http://schemas.microsoft.com/office/drawing/2014/main" id="{7E050DE7-2D74-D8E5-E8F2-E1FAD2F7EC2B}"/>
              </a:ext>
            </a:extLst>
          </p:cNvPr>
          <p:cNvSpPr txBox="1">
            <a:spLocks/>
          </p:cNvSpPr>
          <p:nvPr/>
        </p:nvSpPr>
        <p:spPr>
          <a:xfrm>
            <a:off x="325095" y="268757"/>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40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2. Hiểu dữ liệu</a:t>
            </a:r>
            <a:endParaRPr lang="en-US" sz="40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8F86EC98-4C40-BEB6-A671-A6AF284742DC}"/>
              </a:ext>
            </a:extLst>
          </p:cNvPr>
          <p:cNvPicPr>
            <a:picLocks noChangeAspect="1"/>
          </p:cNvPicPr>
          <p:nvPr/>
        </p:nvPicPr>
        <p:blipFill>
          <a:blip r:embed="rId7"/>
          <a:stretch>
            <a:fillRect/>
          </a:stretch>
        </p:blipFill>
        <p:spPr>
          <a:xfrm>
            <a:off x="495991" y="4698713"/>
            <a:ext cx="4679085" cy="674816"/>
          </a:xfrm>
          <a:prstGeom prst="rect">
            <a:avLst/>
          </a:prstGeom>
        </p:spPr>
      </p:pic>
    </p:spTree>
    <p:extLst>
      <p:ext uri="{BB962C8B-B14F-4D97-AF65-F5344CB8AC3E}">
        <p14:creationId xmlns:p14="http://schemas.microsoft.com/office/powerpoint/2010/main" val="161687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480898" y="2418018"/>
            <a:ext cx="6504068" cy="1538883"/>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nSpc>
                <a:spcPct val="100000"/>
              </a:lnSpc>
            </a:pPr>
            <a:r>
              <a:rPr lang="en-US" sz="5000">
                <a:solidFill>
                  <a:schemeClr val="bg1"/>
                </a:solidFill>
              </a:rPr>
              <a:t>Appedix – Trực quan hóa dữ liệu</a:t>
            </a:r>
            <a:endParaRPr lang="en-US" sz="5000" dirty="0">
              <a:solidFill>
                <a:schemeClr val="bg1"/>
              </a:solidFill>
            </a:endParaRPr>
          </a:p>
        </p:txBody>
      </p:sp>
    </p:spTree>
    <p:extLst>
      <p:ext uri="{BB962C8B-B14F-4D97-AF65-F5344CB8AC3E}">
        <p14:creationId xmlns:p14="http://schemas.microsoft.com/office/powerpoint/2010/main" val="4259612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F3AEA51-1AD5-4C1B-2AA0-BB9131475676}"/>
              </a:ext>
            </a:extLst>
          </p:cNvPr>
          <p:cNvSpPr txBox="1"/>
          <p:nvPr/>
        </p:nvSpPr>
        <p:spPr>
          <a:xfrm>
            <a:off x="457200" y="408214"/>
            <a:ext cx="1387928"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Gender</a:t>
            </a:r>
          </a:p>
        </p:txBody>
      </p:sp>
      <p:pic>
        <p:nvPicPr>
          <p:cNvPr id="18" name="Picture 17">
            <a:extLst>
              <a:ext uri="{FF2B5EF4-FFF2-40B4-BE49-F238E27FC236}">
                <a16:creationId xmlns:a16="http://schemas.microsoft.com/office/drawing/2014/main" id="{A5344C60-519B-322B-5B5D-19DF9783793C}"/>
              </a:ext>
            </a:extLst>
          </p:cNvPr>
          <p:cNvPicPr>
            <a:picLocks noChangeAspect="1"/>
          </p:cNvPicPr>
          <p:nvPr/>
        </p:nvPicPr>
        <p:blipFill>
          <a:blip r:embed="rId2"/>
          <a:stretch>
            <a:fillRect/>
          </a:stretch>
        </p:blipFill>
        <p:spPr>
          <a:xfrm>
            <a:off x="6891379" y="468599"/>
            <a:ext cx="3305044" cy="1252718"/>
          </a:xfrm>
          <a:prstGeom prst="rect">
            <a:avLst/>
          </a:prstGeom>
        </p:spPr>
      </p:pic>
      <p:pic>
        <p:nvPicPr>
          <p:cNvPr id="27" name="Picture 26">
            <a:extLst>
              <a:ext uri="{FF2B5EF4-FFF2-40B4-BE49-F238E27FC236}">
                <a16:creationId xmlns:a16="http://schemas.microsoft.com/office/drawing/2014/main" id="{DFA37339-EFF1-B38F-3959-9C15CEFD6D56}"/>
              </a:ext>
            </a:extLst>
          </p:cNvPr>
          <p:cNvPicPr>
            <a:picLocks noChangeAspect="1"/>
          </p:cNvPicPr>
          <p:nvPr/>
        </p:nvPicPr>
        <p:blipFill>
          <a:blip r:embed="rId3"/>
          <a:stretch>
            <a:fillRect/>
          </a:stretch>
        </p:blipFill>
        <p:spPr>
          <a:xfrm>
            <a:off x="6017277" y="2049182"/>
            <a:ext cx="5716580" cy="4515520"/>
          </a:xfrm>
          <a:prstGeom prst="rect">
            <a:avLst/>
          </a:prstGeom>
        </p:spPr>
      </p:pic>
      <p:pic>
        <p:nvPicPr>
          <p:cNvPr id="3" name="Picture 2">
            <a:extLst>
              <a:ext uri="{FF2B5EF4-FFF2-40B4-BE49-F238E27FC236}">
                <a16:creationId xmlns:a16="http://schemas.microsoft.com/office/drawing/2014/main" id="{519ACD26-7B9C-6DF6-1AFC-7AAF7EEF505C}"/>
              </a:ext>
            </a:extLst>
          </p:cNvPr>
          <p:cNvPicPr>
            <a:picLocks noChangeAspect="1"/>
          </p:cNvPicPr>
          <p:nvPr/>
        </p:nvPicPr>
        <p:blipFill>
          <a:blip r:embed="rId4"/>
          <a:stretch>
            <a:fillRect/>
          </a:stretch>
        </p:blipFill>
        <p:spPr>
          <a:xfrm>
            <a:off x="599138" y="1798955"/>
            <a:ext cx="5418139" cy="4118766"/>
          </a:xfrm>
          <a:prstGeom prst="rect">
            <a:avLst/>
          </a:prstGeom>
        </p:spPr>
      </p:pic>
    </p:spTree>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455FEE-FB3C-6409-65C9-DA3A9ECC719E}"/>
              </a:ext>
            </a:extLst>
          </p:cNvPr>
          <p:cNvSpPr/>
          <p:nvPr/>
        </p:nvSpPr>
        <p:spPr>
          <a:xfrm>
            <a:off x="4457700" y="228600"/>
            <a:ext cx="3388179" cy="3200400"/>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332F0DC-2D59-FB0C-B812-6B3AC1A9C7BD}"/>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SeniorCitizen</a:t>
            </a:r>
          </a:p>
        </p:txBody>
      </p:sp>
      <p:pic>
        <p:nvPicPr>
          <p:cNvPr id="3" name="Picture 2">
            <a:extLst>
              <a:ext uri="{FF2B5EF4-FFF2-40B4-BE49-F238E27FC236}">
                <a16:creationId xmlns:a16="http://schemas.microsoft.com/office/drawing/2014/main" id="{28142BA3-60BE-5A12-87AD-0286491838CE}"/>
              </a:ext>
            </a:extLst>
          </p:cNvPr>
          <p:cNvPicPr>
            <a:picLocks noChangeAspect="1"/>
          </p:cNvPicPr>
          <p:nvPr/>
        </p:nvPicPr>
        <p:blipFill>
          <a:blip r:embed="rId2"/>
          <a:stretch>
            <a:fillRect/>
          </a:stretch>
        </p:blipFill>
        <p:spPr>
          <a:xfrm>
            <a:off x="892755" y="1248001"/>
            <a:ext cx="6646732" cy="5019565"/>
          </a:xfrm>
          <a:prstGeom prst="rect">
            <a:avLst/>
          </a:prstGeom>
        </p:spPr>
      </p:pic>
      <p:sp>
        <p:nvSpPr>
          <p:cNvPr id="6" name="TextBox 5">
            <a:extLst>
              <a:ext uri="{FF2B5EF4-FFF2-40B4-BE49-F238E27FC236}">
                <a16:creationId xmlns:a16="http://schemas.microsoft.com/office/drawing/2014/main" id="{3780BD2D-5D7E-8D87-C88C-C4D5CA6CCB10}"/>
              </a:ext>
            </a:extLst>
          </p:cNvPr>
          <p:cNvSpPr txBox="1"/>
          <p:nvPr/>
        </p:nvSpPr>
        <p:spPr>
          <a:xfrm>
            <a:off x="7334201" y="1828800"/>
            <a:ext cx="4076623" cy="984885"/>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Phần lớn khách hàng thuộc lớp Non-SeniorCitizen với tỉ lệ </a:t>
            </a:r>
            <a:r>
              <a:rPr lang="en-US" sz="2000">
                <a:solidFill>
                  <a:schemeClr val="accent1"/>
                </a:solidFill>
                <a:latin typeface="Times New Roman" panose="02020603050405020304" pitchFamily="18" charset="0"/>
                <a:cs typeface="Times New Roman" panose="02020603050405020304" pitchFamily="18" charset="0"/>
              </a:rPr>
              <a:t>83.79%</a:t>
            </a:r>
          </a:p>
          <a:p>
            <a:pPr marL="285750" indent="-285750">
              <a:buFontTx/>
              <a:buChar char="-"/>
            </a:pPr>
            <a:endParaRPr lang="en-US">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1737220-80B0-ED54-8BA4-9F87CE91559B}"/>
              </a:ext>
            </a:extLst>
          </p:cNvPr>
          <p:cNvSpPr/>
          <p:nvPr/>
        </p:nvSpPr>
        <p:spPr>
          <a:xfrm>
            <a:off x="2310493" y="734786"/>
            <a:ext cx="7388678" cy="5894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B8D3EE8-AA4D-4ED7-B4D0-6C0F0954C9B4}"/>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SeniorCitizen</a:t>
            </a:r>
          </a:p>
        </p:txBody>
      </p:sp>
      <p:pic>
        <p:nvPicPr>
          <p:cNvPr id="25" name="Picture 24">
            <a:extLst>
              <a:ext uri="{FF2B5EF4-FFF2-40B4-BE49-F238E27FC236}">
                <a16:creationId xmlns:a16="http://schemas.microsoft.com/office/drawing/2014/main" id="{98B3E8D9-5C60-759D-B301-A8CA38D6B257}"/>
              </a:ext>
            </a:extLst>
          </p:cNvPr>
          <p:cNvPicPr>
            <a:picLocks noChangeAspect="1"/>
          </p:cNvPicPr>
          <p:nvPr/>
        </p:nvPicPr>
        <p:blipFill>
          <a:blip r:embed="rId2"/>
          <a:stretch>
            <a:fillRect/>
          </a:stretch>
        </p:blipFill>
        <p:spPr>
          <a:xfrm>
            <a:off x="773248" y="1319561"/>
            <a:ext cx="10463167" cy="4808637"/>
          </a:xfrm>
          <a:prstGeom prst="rect">
            <a:avLst/>
          </a:prstGeom>
        </p:spPr>
      </p:pic>
    </p:spTree>
    <p:extLst>
      <p:ext uri="{BB962C8B-B14F-4D97-AF65-F5344CB8AC3E}">
        <p14:creationId xmlns:p14="http://schemas.microsoft.com/office/powerpoint/2010/main" val="34375809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98D6F17-BD8F-48D2-A1D5-64C03F6CA5B0}"/>
              </a:ext>
            </a:extLst>
          </p:cNvPr>
          <p:cNvSpPr/>
          <p:nvPr/>
        </p:nvSpPr>
        <p:spPr>
          <a:xfrm>
            <a:off x="2898320" y="1562427"/>
            <a:ext cx="7078435" cy="501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567E8C8-B1E6-380F-8F7C-4B9BDC82D94B}"/>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Partner</a:t>
            </a:r>
          </a:p>
        </p:txBody>
      </p:sp>
      <p:pic>
        <p:nvPicPr>
          <p:cNvPr id="3" name="Picture 2">
            <a:extLst>
              <a:ext uri="{FF2B5EF4-FFF2-40B4-BE49-F238E27FC236}">
                <a16:creationId xmlns:a16="http://schemas.microsoft.com/office/drawing/2014/main" id="{DF132511-4C66-E550-F757-783CA08AAE20}"/>
              </a:ext>
            </a:extLst>
          </p:cNvPr>
          <p:cNvPicPr>
            <a:picLocks noChangeAspect="1"/>
          </p:cNvPicPr>
          <p:nvPr/>
        </p:nvPicPr>
        <p:blipFill>
          <a:blip r:embed="rId2"/>
          <a:stretch>
            <a:fillRect/>
          </a:stretch>
        </p:blipFill>
        <p:spPr>
          <a:xfrm>
            <a:off x="782412" y="1202859"/>
            <a:ext cx="6601799" cy="5043733"/>
          </a:xfrm>
          <a:prstGeom prst="rect">
            <a:avLst/>
          </a:prstGeom>
        </p:spPr>
      </p:pic>
      <p:pic>
        <p:nvPicPr>
          <p:cNvPr id="22" name="Picture 21">
            <a:extLst>
              <a:ext uri="{FF2B5EF4-FFF2-40B4-BE49-F238E27FC236}">
                <a16:creationId xmlns:a16="http://schemas.microsoft.com/office/drawing/2014/main" id="{18B8F187-EF67-9A83-4585-F21C15B9A80E}"/>
              </a:ext>
            </a:extLst>
          </p:cNvPr>
          <p:cNvPicPr>
            <a:picLocks noChangeAspect="1"/>
          </p:cNvPicPr>
          <p:nvPr/>
        </p:nvPicPr>
        <p:blipFill>
          <a:blip r:embed="rId3"/>
          <a:stretch>
            <a:fillRect/>
          </a:stretch>
        </p:blipFill>
        <p:spPr>
          <a:xfrm>
            <a:off x="7159926" y="884594"/>
            <a:ext cx="4188326" cy="1598770"/>
          </a:xfrm>
          <a:prstGeom prst="rect">
            <a:avLst/>
          </a:prstGeom>
        </p:spPr>
      </p:pic>
    </p:spTree>
    <p:extLst>
      <p:ext uri="{BB962C8B-B14F-4D97-AF65-F5344CB8AC3E}">
        <p14:creationId xmlns:p14="http://schemas.microsoft.com/office/powerpoint/2010/main" val="362279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70B78133-B9F4-7E3F-7A3B-2BA816831A95}"/>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Partner</a:t>
            </a:r>
          </a:p>
        </p:txBody>
      </p:sp>
      <p:pic>
        <p:nvPicPr>
          <p:cNvPr id="9" name="Picture 8">
            <a:extLst>
              <a:ext uri="{FF2B5EF4-FFF2-40B4-BE49-F238E27FC236}">
                <a16:creationId xmlns:a16="http://schemas.microsoft.com/office/drawing/2014/main" id="{4011F120-54AF-82B0-3990-8C28AD5113F0}"/>
              </a:ext>
            </a:extLst>
          </p:cNvPr>
          <p:cNvPicPr>
            <a:picLocks noChangeAspect="1"/>
          </p:cNvPicPr>
          <p:nvPr/>
        </p:nvPicPr>
        <p:blipFill>
          <a:blip r:embed="rId2"/>
          <a:stretch>
            <a:fillRect/>
          </a:stretch>
        </p:blipFill>
        <p:spPr>
          <a:xfrm>
            <a:off x="757431" y="1305475"/>
            <a:ext cx="6708116" cy="5055581"/>
          </a:xfrm>
          <a:prstGeom prst="rect">
            <a:avLst/>
          </a:prstGeom>
        </p:spPr>
      </p:pic>
      <p:sp>
        <p:nvSpPr>
          <p:cNvPr id="4" name="TextBox 3">
            <a:extLst>
              <a:ext uri="{FF2B5EF4-FFF2-40B4-BE49-F238E27FC236}">
                <a16:creationId xmlns:a16="http://schemas.microsoft.com/office/drawing/2014/main" id="{E028F0EE-B9A3-CEB5-0ACF-3D92B520CD0C}"/>
              </a:ext>
            </a:extLst>
          </p:cNvPr>
          <p:cNvSpPr txBox="1"/>
          <p:nvPr/>
        </p:nvSpPr>
        <p:spPr>
          <a:xfrm>
            <a:off x="7841410" y="1628180"/>
            <a:ext cx="3096884" cy="92333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Gắn bó với công ty càng lâu, tỉ lệ người dung có </a:t>
            </a:r>
            <a:r>
              <a:rPr lang="en-US" i="1">
                <a:latin typeface="Times New Roman" panose="02020603050405020304" pitchFamily="18" charset="0"/>
                <a:cs typeface="Times New Roman" panose="02020603050405020304" pitchFamily="18" charset="0"/>
              </a:rPr>
              <a:t>Parter</a:t>
            </a:r>
            <a:r>
              <a:rPr lang="en-US">
                <a:latin typeface="Times New Roman" panose="02020603050405020304" pitchFamily="18" charset="0"/>
                <a:cs typeface="Times New Roman" panose="02020603050405020304" pitchFamily="18" charset="0"/>
              </a:rPr>
              <a:t> ngày càng tăng cao</a:t>
            </a:r>
            <a:endParaRPr lang="en-US">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Dependents</a:t>
            </a:r>
          </a:p>
        </p:txBody>
      </p:sp>
      <p:pic>
        <p:nvPicPr>
          <p:cNvPr id="12289" name="Picture 12288">
            <a:extLst>
              <a:ext uri="{FF2B5EF4-FFF2-40B4-BE49-F238E27FC236}">
                <a16:creationId xmlns:a16="http://schemas.microsoft.com/office/drawing/2014/main" id="{83DE0290-7FCF-7070-00E6-02F7637942E6}"/>
              </a:ext>
            </a:extLst>
          </p:cNvPr>
          <p:cNvPicPr>
            <a:picLocks noChangeAspect="1"/>
          </p:cNvPicPr>
          <p:nvPr/>
        </p:nvPicPr>
        <p:blipFill>
          <a:blip r:embed="rId2"/>
          <a:stretch>
            <a:fillRect/>
          </a:stretch>
        </p:blipFill>
        <p:spPr>
          <a:xfrm>
            <a:off x="6469535" y="1509623"/>
            <a:ext cx="5248276" cy="3503107"/>
          </a:xfrm>
          <a:prstGeom prst="rect">
            <a:avLst/>
          </a:prstGeom>
        </p:spPr>
      </p:pic>
      <p:pic>
        <p:nvPicPr>
          <p:cNvPr id="3" name="Picture 2">
            <a:extLst>
              <a:ext uri="{FF2B5EF4-FFF2-40B4-BE49-F238E27FC236}">
                <a16:creationId xmlns:a16="http://schemas.microsoft.com/office/drawing/2014/main" id="{BA4CAAED-2AD6-8EC6-CCFD-4583FAD42165}"/>
              </a:ext>
            </a:extLst>
          </p:cNvPr>
          <p:cNvPicPr>
            <a:picLocks noChangeAspect="1"/>
          </p:cNvPicPr>
          <p:nvPr/>
        </p:nvPicPr>
        <p:blipFill>
          <a:blip r:embed="rId3"/>
          <a:stretch>
            <a:fillRect/>
          </a:stretch>
        </p:blipFill>
        <p:spPr>
          <a:xfrm>
            <a:off x="324829" y="1419198"/>
            <a:ext cx="6492235" cy="4675516"/>
          </a:xfrm>
          <a:prstGeom prst="rect">
            <a:avLst/>
          </a:prstGeom>
        </p:spPr>
      </p:pic>
      <p:sp>
        <p:nvSpPr>
          <p:cNvPr id="4" name="TextBox 3">
            <a:extLst>
              <a:ext uri="{FF2B5EF4-FFF2-40B4-BE49-F238E27FC236}">
                <a16:creationId xmlns:a16="http://schemas.microsoft.com/office/drawing/2014/main" id="{EE056397-CFCC-C065-55C9-B2EE216F86C2}"/>
              </a:ext>
            </a:extLst>
          </p:cNvPr>
          <p:cNvSpPr txBox="1"/>
          <p:nvPr/>
        </p:nvSpPr>
        <p:spPr>
          <a:xfrm>
            <a:off x="6964802" y="5633049"/>
            <a:ext cx="4106174" cy="92333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Có thể thấy được những người có </a:t>
            </a:r>
            <a:r>
              <a:rPr lang="en-US">
                <a:solidFill>
                  <a:schemeClr val="accent1"/>
                </a:solidFill>
                <a:latin typeface="Times New Roman" panose="02020603050405020304" pitchFamily="18" charset="0"/>
                <a:cs typeface="Times New Roman" panose="02020603050405020304" pitchFamily="18" charset="0"/>
              </a:rPr>
              <a:t>Partner</a:t>
            </a:r>
            <a:r>
              <a:rPr lang="en-US">
                <a:latin typeface="Times New Roman" panose="02020603050405020304" pitchFamily="18" charset="0"/>
                <a:cs typeface="Times New Roman" panose="02020603050405020304" pitchFamily="18" charset="0"/>
              </a:rPr>
              <a:t> sẽ có nhiều người </a:t>
            </a:r>
            <a:r>
              <a:rPr lang="en-US">
                <a:solidFill>
                  <a:schemeClr val="accent1"/>
                </a:solidFill>
                <a:latin typeface="Times New Roman" panose="02020603050405020304" pitchFamily="18" charset="0"/>
                <a:cs typeface="Times New Roman" panose="02020603050405020304" pitchFamily="18" charset="0"/>
              </a:rPr>
              <a:t>phụ thuộc</a:t>
            </a:r>
            <a:r>
              <a:rPr lang="en-US">
                <a:latin typeface="Times New Roman" panose="02020603050405020304" pitchFamily="18" charset="0"/>
                <a:cs typeface="Times New Roman" panose="02020603050405020304" pitchFamily="18" charset="0"/>
              </a:rPr>
              <a:t> (con cái) hơn những người độc thân</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289"/>
                                        </p:tgtEl>
                                        <p:attrNameLst>
                                          <p:attrName>style.visibility</p:attrName>
                                        </p:attrNameLst>
                                      </p:cBhvr>
                                      <p:to>
                                        <p:strVal val="visible"/>
                                      </p:to>
                                    </p:set>
                                    <p:animEffect transition="in" filter="barn(inVertical)">
                                      <p:cBhvr>
                                        <p:cTn id="7" dur="500"/>
                                        <p:tgtEl>
                                          <p:spTgt spid="1228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Dependents</a:t>
            </a:r>
          </a:p>
        </p:txBody>
      </p:sp>
      <p:pic>
        <p:nvPicPr>
          <p:cNvPr id="47" name="Picture 46">
            <a:extLst>
              <a:ext uri="{FF2B5EF4-FFF2-40B4-BE49-F238E27FC236}">
                <a16:creationId xmlns:a16="http://schemas.microsoft.com/office/drawing/2014/main" id="{0AEA98F5-00C0-08D1-C4C0-BD9FF88E9287}"/>
              </a:ext>
            </a:extLst>
          </p:cNvPr>
          <p:cNvPicPr>
            <a:picLocks noChangeAspect="1"/>
          </p:cNvPicPr>
          <p:nvPr/>
        </p:nvPicPr>
        <p:blipFill>
          <a:blip r:embed="rId2"/>
          <a:stretch>
            <a:fillRect/>
          </a:stretch>
        </p:blipFill>
        <p:spPr>
          <a:xfrm>
            <a:off x="1815782" y="1326290"/>
            <a:ext cx="7997182" cy="3228131"/>
          </a:xfrm>
          <a:prstGeom prst="rect">
            <a:avLst/>
          </a:prstGeom>
        </p:spPr>
      </p:pic>
      <p:pic>
        <p:nvPicPr>
          <p:cNvPr id="49" name="Picture 48">
            <a:extLst>
              <a:ext uri="{FF2B5EF4-FFF2-40B4-BE49-F238E27FC236}">
                <a16:creationId xmlns:a16="http://schemas.microsoft.com/office/drawing/2014/main" id="{3A38DAC6-66ED-3717-EBC0-43F19A4588B2}"/>
              </a:ext>
            </a:extLst>
          </p:cNvPr>
          <p:cNvPicPr>
            <a:picLocks noChangeAspect="1"/>
          </p:cNvPicPr>
          <p:nvPr/>
        </p:nvPicPr>
        <p:blipFill>
          <a:blip r:embed="rId3"/>
          <a:stretch>
            <a:fillRect/>
          </a:stretch>
        </p:blipFill>
        <p:spPr>
          <a:xfrm>
            <a:off x="6932354" y="460550"/>
            <a:ext cx="2880610" cy="480102"/>
          </a:xfrm>
          <a:prstGeom prst="rect">
            <a:avLst/>
          </a:prstGeom>
        </p:spPr>
      </p:pic>
      <p:pic>
        <p:nvPicPr>
          <p:cNvPr id="12291" name="Picture 12290">
            <a:extLst>
              <a:ext uri="{FF2B5EF4-FFF2-40B4-BE49-F238E27FC236}">
                <a16:creationId xmlns:a16="http://schemas.microsoft.com/office/drawing/2014/main" id="{6B4117FB-B16C-54BF-D460-FAB4031B19B9}"/>
              </a:ext>
            </a:extLst>
          </p:cNvPr>
          <p:cNvPicPr>
            <a:picLocks noChangeAspect="1"/>
          </p:cNvPicPr>
          <p:nvPr/>
        </p:nvPicPr>
        <p:blipFill>
          <a:blip r:embed="rId4"/>
          <a:stretch>
            <a:fillRect/>
          </a:stretch>
        </p:blipFill>
        <p:spPr>
          <a:xfrm>
            <a:off x="1667247" y="4887722"/>
            <a:ext cx="4532371" cy="1667465"/>
          </a:xfrm>
          <a:prstGeom prst="rect">
            <a:avLst/>
          </a:prstGeom>
        </p:spPr>
      </p:pic>
    </p:spTree>
    <p:extLst>
      <p:ext uri="{BB962C8B-B14F-4D97-AF65-F5344CB8AC3E}">
        <p14:creationId xmlns:p14="http://schemas.microsoft.com/office/powerpoint/2010/main" val="314355827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inVertical)">
                                      <p:cBhvr>
                                        <p:cTn id="7" dur="500"/>
                                        <p:tgtEl>
                                          <p:spTgt spid="47"/>
                                        </p:tgtEl>
                                      </p:cBhvr>
                                    </p:animEffect>
                                  </p:childTnLst>
                                </p:cTn>
                              </p:par>
                              <p:par>
                                <p:cTn id="8" presetID="16" presetClass="entr" presetSubtype="21"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barn(inVertical)">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2291"/>
                                        </p:tgtEl>
                                        <p:attrNameLst>
                                          <p:attrName>style.visibility</p:attrName>
                                        </p:attrNameLst>
                                      </p:cBhvr>
                                      <p:to>
                                        <p:strVal val="visible"/>
                                      </p:to>
                                    </p:set>
                                    <p:animEffect transition="in" filter="barn(inVertical)">
                                      <p:cBhvr>
                                        <p:cTn id="15"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751AC5-2086-BBD4-CFF8-9340FEF84333}"/>
              </a:ext>
            </a:extLst>
          </p:cNvPr>
          <p:cNvPicPr>
            <a:picLocks noChangeAspect="1"/>
          </p:cNvPicPr>
          <p:nvPr/>
        </p:nvPicPr>
        <p:blipFill>
          <a:blip r:embed="rId2"/>
          <a:stretch>
            <a:fillRect/>
          </a:stretch>
        </p:blipFill>
        <p:spPr>
          <a:xfrm>
            <a:off x="864282" y="1571551"/>
            <a:ext cx="6272014" cy="4826806"/>
          </a:xfrm>
          <a:prstGeom prst="rect">
            <a:avLst/>
          </a:prstGeom>
        </p:spPr>
      </p:pic>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PhoneService</a:t>
            </a:r>
          </a:p>
        </p:txBody>
      </p:sp>
      <p:pic>
        <p:nvPicPr>
          <p:cNvPr id="6" name="Picture 5">
            <a:extLst>
              <a:ext uri="{FF2B5EF4-FFF2-40B4-BE49-F238E27FC236}">
                <a16:creationId xmlns:a16="http://schemas.microsoft.com/office/drawing/2014/main" id="{C36127E2-9950-A385-BF36-7C720DDE0ACF}"/>
              </a:ext>
            </a:extLst>
          </p:cNvPr>
          <p:cNvPicPr>
            <a:picLocks noChangeAspect="1"/>
          </p:cNvPicPr>
          <p:nvPr/>
        </p:nvPicPr>
        <p:blipFill>
          <a:blip r:embed="rId3"/>
          <a:stretch>
            <a:fillRect/>
          </a:stretch>
        </p:blipFill>
        <p:spPr>
          <a:xfrm>
            <a:off x="6457719" y="136222"/>
            <a:ext cx="4214370" cy="1435329"/>
          </a:xfrm>
          <a:prstGeom prst="rect">
            <a:avLst/>
          </a:prstGeom>
        </p:spPr>
      </p:pic>
      <p:sp>
        <p:nvSpPr>
          <p:cNvPr id="7" name="TextBox 6">
            <a:extLst>
              <a:ext uri="{FF2B5EF4-FFF2-40B4-BE49-F238E27FC236}">
                <a16:creationId xmlns:a16="http://schemas.microsoft.com/office/drawing/2014/main" id="{B0C326F9-DE8B-C122-6951-04754B4E655D}"/>
              </a:ext>
            </a:extLst>
          </p:cNvPr>
          <p:cNvSpPr txBox="1"/>
          <p:nvPr/>
        </p:nvSpPr>
        <p:spPr>
          <a:xfrm>
            <a:off x="7386462" y="3071004"/>
            <a:ext cx="4429071" cy="1107996"/>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Phần lớn khách hàng đăng kí PhoneService với tỉ lệ </a:t>
            </a:r>
            <a:r>
              <a:rPr lang="en-US" sz="2400">
                <a:solidFill>
                  <a:schemeClr val="accent1"/>
                </a:solidFill>
                <a:latin typeface="Times New Roman" panose="02020603050405020304" pitchFamily="18" charset="0"/>
                <a:cs typeface="Times New Roman" panose="02020603050405020304" pitchFamily="18" charset="0"/>
              </a:rPr>
              <a:t>90.32%</a:t>
            </a:r>
          </a:p>
          <a:p>
            <a:pPr marL="285750" indent="-285750">
              <a:buFontTx/>
              <a:buChar char="-"/>
            </a:pPr>
            <a:endParaRPr lang="en-US">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9922980"/>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78402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MultipleLines</a:t>
            </a:r>
          </a:p>
        </p:txBody>
      </p:sp>
      <p:pic>
        <p:nvPicPr>
          <p:cNvPr id="4" name="Picture 3">
            <a:extLst>
              <a:ext uri="{FF2B5EF4-FFF2-40B4-BE49-F238E27FC236}">
                <a16:creationId xmlns:a16="http://schemas.microsoft.com/office/drawing/2014/main" id="{7FF9791F-5C3C-C3E9-D393-10CF7884BF0F}"/>
              </a:ext>
            </a:extLst>
          </p:cNvPr>
          <p:cNvPicPr>
            <a:picLocks noChangeAspect="1"/>
          </p:cNvPicPr>
          <p:nvPr/>
        </p:nvPicPr>
        <p:blipFill>
          <a:blip r:embed="rId2"/>
          <a:stretch>
            <a:fillRect/>
          </a:stretch>
        </p:blipFill>
        <p:spPr>
          <a:xfrm>
            <a:off x="1433827" y="1098320"/>
            <a:ext cx="6597365" cy="5489411"/>
          </a:xfrm>
          <a:prstGeom prst="rect">
            <a:avLst/>
          </a:prstGeom>
        </p:spPr>
      </p:pic>
      <p:pic>
        <p:nvPicPr>
          <p:cNvPr id="8" name="Picture 7">
            <a:extLst>
              <a:ext uri="{FF2B5EF4-FFF2-40B4-BE49-F238E27FC236}">
                <a16:creationId xmlns:a16="http://schemas.microsoft.com/office/drawing/2014/main" id="{0833CCE9-5582-8B2A-E8DA-F703A355EBA0}"/>
              </a:ext>
            </a:extLst>
          </p:cNvPr>
          <p:cNvPicPr>
            <a:picLocks noChangeAspect="1"/>
          </p:cNvPicPr>
          <p:nvPr/>
        </p:nvPicPr>
        <p:blipFill>
          <a:blip r:embed="rId3"/>
          <a:stretch>
            <a:fillRect/>
          </a:stretch>
        </p:blipFill>
        <p:spPr>
          <a:xfrm>
            <a:off x="7712014" y="250842"/>
            <a:ext cx="3390181" cy="1315822"/>
          </a:xfrm>
          <a:prstGeom prst="rect">
            <a:avLst/>
          </a:prstGeom>
        </p:spPr>
      </p:pic>
    </p:spTree>
    <p:extLst>
      <p:ext uri="{BB962C8B-B14F-4D97-AF65-F5344CB8AC3E}">
        <p14:creationId xmlns:p14="http://schemas.microsoft.com/office/powerpoint/2010/main" val="2480846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B13C8D7-73CF-A1C4-1429-A9A286F11987}"/>
              </a:ext>
            </a:extLst>
          </p:cNvPr>
          <p:cNvPicPr>
            <a:picLocks noChangeAspect="1"/>
          </p:cNvPicPr>
          <p:nvPr/>
        </p:nvPicPr>
        <p:blipFill>
          <a:blip r:embed="rId2"/>
          <a:stretch>
            <a:fillRect/>
          </a:stretch>
        </p:blipFill>
        <p:spPr>
          <a:xfrm>
            <a:off x="392713" y="1236575"/>
            <a:ext cx="3833192" cy="4656223"/>
          </a:xfrm>
          <a:prstGeom prst="rect">
            <a:avLst/>
          </a:prstGeom>
        </p:spPr>
      </p:pic>
      <p:sp>
        <p:nvSpPr>
          <p:cNvPr id="18" name="Rectangle 17">
            <a:extLst>
              <a:ext uri="{FF2B5EF4-FFF2-40B4-BE49-F238E27FC236}">
                <a16:creationId xmlns:a16="http://schemas.microsoft.com/office/drawing/2014/main" id="{2462F173-CFEF-EAAE-7AFE-FABBF6CDA5DF}"/>
              </a:ext>
            </a:extLst>
          </p:cNvPr>
          <p:cNvSpPr/>
          <p:nvPr/>
        </p:nvSpPr>
        <p:spPr>
          <a:xfrm>
            <a:off x="494313" y="5336076"/>
            <a:ext cx="3731592" cy="2116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68A3FE0-AA7F-DA40-1065-677B190C3143}"/>
              </a:ext>
            </a:extLst>
          </p:cNvPr>
          <p:cNvPicPr>
            <a:picLocks noChangeAspect="1"/>
          </p:cNvPicPr>
          <p:nvPr/>
        </p:nvPicPr>
        <p:blipFill>
          <a:blip r:embed="rId3"/>
          <a:stretch>
            <a:fillRect/>
          </a:stretch>
        </p:blipFill>
        <p:spPr>
          <a:xfrm>
            <a:off x="4641527" y="2063616"/>
            <a:ext cx="6089215" cy="693480"/>
          </a:xfrm>
          <a:prstGeom prst="rect">
            <a:avLst/>
          </a:prstGeom>
        </p:spPr>
      </p:pic>
      <p:pic>
        <p:nvPicPr>
          <p:cNvPr id="22" name="Picture 21">
            <a:extLst>
              <a:ext uri="{FF2B5EF4-FFF2-40B4-BE49-F238E27FC236}">
                <a16:creationId xmlns:a16="http://schemas.microsoft.com/office/drawing/2014/main" id="{270DFF64-7D0E-15A8-499C-82151D72AD77}"/>
              </a:ext>
            </a:extLst>
          </p:cNvPr>
          <p:cNvPicPr>
            <a:picLocks noChangeAspect="1"/>
          </p:cNvPicPr>
          <p:nvPr/>
        </p:nvPicPr>
        <p:blipFill>
          <a:blip r:embed="rId4"/>
          <a:stretch>
            <a:fillRect/>
          </a:stretch>
        </p:blipFill>
        <p:spPr>
          <a:xfrm>
            <a:off x="4641527" y="2757096"/>
            <a:ext cx="6089215" cy="662997"/>
          </a:xfrm>
          <a:prstGeom prst="rect">
            <a:avLst/>
          </a:prstGeom>
        </p:spPr>
      </p:pic>
      <p:sp>
        <p:nvSpPr>
          <p:cNvPr id="2" name="Rectangle 1">
            <a:extLst>
              <a:ext uri="{FF2B5EF4-FFF2-40B4-BE49-F238E27FC236}">
                <a16:creationId xmlns:a16="http://schemas.microsoft.com/office/drawing/2014/main" id="{67FC4159-761B-C168-E229-85DBEDA18618}"/>
              </a:ext>
            </a:extLst>
          </p:cNvPr>
          <p:cNvSpPr/>
          <p:nvPr/>
        </p:nvSpPr>
        <p:spPr>
          <a:xfrm>
            <a:off x="9828553" y="2752874"/>
            <a:ext cx="596685" cy="6353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FDCD60-34B0-0637-EDE6-909729ABE755}"/>
              </a:ext>
            </a:extLst>
          </p:cNvPr>
          <p:cNvSpPr/>
          <p:nvPr/>
        </p:nvSpPr>
        <p:spPr>
          <a:xfrm>
            <a:off x="7254815" y="2094098"/>
            <a:ext cx="301925" cy="6629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4">
            <a:extLst>
              <a:ext uri="{FF2B5EF4-FFF2-40B4-BE49-F238E27FC236}">
                <a16:creationId xmlns:a16="http://schemas.microsoft.com/office/drawing/2014/main" id="{F263732A-0846-0801-A045-1AB974F3B8C8}"/>
              </a:ext>
            </a:extLst>
          </p:cNvPr>
          <p:cNvSpPr txBox="1">
            <a:spLocks/>
          </p:cNvSpPr>
          <p:nvPr/>
        </p:nvSpPr>
        <p:spPr>
          <a:xfrm>
            <a:off x="325095" y="268757"/>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40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3. Tiền xử lý dữ liệu</a:t>
            </a:r>
            <a:endParaRPr lang="en-US" sz="40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8EC10F95-1146-B315-AD6F-C9EF59036FB1}"/>
              </a:ext>
            </a:extLst>
          </p:cNvPr>
          <p:cNvPicPr>
            <a:picLocks noChangeAspect="1"/>
          </p:cNvPicPr>
          <p:nvPr/>
        </p:nvPicPr>
        <p:blipFill>
          <a:blip r:embed="rId5"/>
          <a:stretch>
            <a:fillRect/>
          </a:stretch>
        </p:blipFill>
        <p:spPr>
          <a:xfrm>
            <a:off x="4034454" y="815979"/>
            <a:ext cx="7624783" cy="841191"/>
          </a:xfrm>
          <a:prstGeom prst="rect">
            <a:avLst/>
          </a:prstGeom>
        </p:spPr>
      </p:pic>
      <p:sp>
        <p:nvSpPr>
          <p:cNvPr id="4" name="TextBox 3">
            <a:extLst>
              <a:ext uri="{FF2B5EF4-FFF2-40B4-BE49-F238E27FC236}">
                <a16:creationId xmlns:a16="http://schemas.microsoft.com/office/drawing/2014/main" id="{AF023BBC-9FBF-E6B5-6F44-E90748D47C50}"/>
              </a:ext>
            </a:extLst>
          </p:cNvPr>
          <p:cNvSpPr txBox="1"/>
          <p:nvPr/>
        </p:nvSpPr>
        <p:spPr>
          <a:xfrm>
            <a:off x="4624879" y="3648974"/>
            <a:ext cx="6443932" cy="1200329"/>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Chúng ta sẽ đặt ra giả thuyết rằng đây là những khách hàng mới đăng kí dịch vụ vào tháng này </a:t>
            </a:r>
          </a:p>
          <a:p>
            <a:r>
              <a:rPr lang="en-US">
                <a:latin typeface="Times New Roman" panose="02020603050405020304" pitchFamily="18" charset="0"/>
                <a:cs typeface="Times New Roman" panose="02020603050405020304" pitchFamily="18" charset="0"/>
              </a:rPr>
              <a:t>-&gt; Họ sẽ chưa được công ty/tập đoàn ghi nhận thông tin vào cột </a:t>
            </a:r>
            <a:r>
              <a:rPr lang="en-US">
                <a:solidFill>
                  <a:srgbClr val="FF0000"/>
                </a:solidFill>
                <a:latin typeface="Times New Roman" panose="02020603050405020304" pitchFamily="18" charset="0"/>
                <a:cs typeface="Times New Roman" panose="02020603050405020304" pitchFamily="18" charset="0"/>
              </a:rPr>
              <a:t>TotalCharges</a:t>
            </a:r>
          </a:p>
        </p:txBody>
      </p:sp>
      <p:sp>
        <p:nvSpPr>
          <p:cNvPr id="13" name="TextBox 12">
            <a:extLst>
              <a:ext uri="{FF2B5EF4-FFF2-40B4-BE49-F238E27FC236}">
                <a16:creationId xmlns:a16="http://schemas.microsoft.com/office/drawing/2014/main" id="{E1B1AC45-FE17-DF50-6B54-D251ED892830}"/>
              </a:ext>
            </a:extLst>
          </p:cNvPr>
          <p:cNvSpPr txBox="1"/>
          <p:nvPr/>
        </p:nvSpPr>
        <p:spPr>
          <a:xfrm>
            <a:off x="4624879" y="4947576"/>
            <a:ext cx="6443932"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Vì vậy, hãy đặt giá trị còn thiếu ở cột này bằng 0</a:t>
            </a:r>
            <a:endParaRPr lang="en-US">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inVertical)">
                                      <p:cBhvr>
                                        <p:cTn id="15" dur="500"/>
                                        <p:tgtEl>
                                          <p:spTgt spid="20"/>
                                        </p:tgtEl>
                                      </p:cBhvr>
                                    </p:animEffect>
                                  </p:childTnLst>
                                </p:cTn>
                              </p:par>
                              <p:par>
                                <p:cTn id="16" presetID="16" presetClass="entr" presetSubtype="21"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arn(inVertical)">
                                      <p:cBhvr>
                                        <p:cTn id="18" dur="500"/>
                                        <p:tgtEl>
                                          <p:spTgt spid="22"/>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arn(inVertical)">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animBg="1"/>
      <p:bldP spid="10" grpId="0" animBg="1"/>
      <p:bldP spid="4"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78402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InternetService</a:t>
            </a:r>
          </a:p>
        </p:txBody>
      </p:sp>
      <p:pic>
        <p:nvPicPr>
          <p:cNvPr id="6" name="Picture 5">
            <a:extLst>
              <a:ext uri="{FF2B5EF4-FFF2-40B4-BE49-F238E27FC236}">
                <a16:creationId xmlns:a16="http://schemas.microsoft.com/office/drawing/2014/main" id="{8E6CE531-D336-D778-8CAB-49F4B07BCB87}"/>
              </a:ext>
            </a:extLst>
          </p:cNvPr>
          <p:cNvPicPr>
            <a:picLocks noChangeAspect="1"/>
          </p:cNvPicPr>
          <p:nvPr/>
        </p:nvPicPr>
        <p:blipFill>
          <a:blip r:embed="rId2"/>
          <a:stretch>
            <a:fillRect/>
          </a:stretch>
        </p:blipFill>
        <p:spPr>
          <a:xfrm>
            <a:off x="9862253" y="1175532"/>
            <a:ext cx="1518621" cy="631427"/>
          </a:xfrm>
          <a:prstGeom prst="rect">
            <a:avLst/>
          </a:prstGeom>
        </p:spPr>
      </p:pic>
      <p:pic>
        <p:nvPicPr>
          <p:cNvPr id="9" name="Picture 8">
            <a:extLst>
              <a:ext uri="{FF2B5EF4-FFF2-40B4-BE49-F238E27FC236}">
                <a16:creationId xmlns:a16="http://schemas.microsoft.com/office/drawing/2014/main" id="{A0A5C8B8-0DA2-29DA-B1CD-A67EA5D72FCD}"/>
              </a:ext>
            </a:extLst>
          </p:cNvPr>
          <p:cNvPicPr>
            <a:picLocks noChangeAspect="1"/>
          </p:cNvPicPr>
          <p:nvPr/>
        </p:nvPicPr>
        <p:blipFill>
          <a:blip r:embed="rId3"/>
          <a:stretch>
            <a:fillRect/>
          </a:stretch>
        </p:blipFill>
        <p:spPr>
          <a:xfrm>
            <a:off x="752345" y="1175532"/>
            <a:ext cx="8379243" cy="5168118"/>
          </a:xfrm>
          <a:prstGeom prst="rect">
            <a:avLst/>
          </a:prstGeom>
        </p:spPr>
      </p:pic>
    </p:spTree>
    <p:extLst>
      <p:ext uri="{BB962C8B-B14F-4D97-AF65-F5344CB8AC3E}">
        <p14:creationId xmlns:p14="http://schemas.microsoft.com/office/powerpoint/2010/main" val="2911854265"/>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10999654" cy="52322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Online Security – OnlineBackup – Device Protection – Tech Support</a:t>
            </a:r>
          </a:p>
        </p:txBody>
      </p:sp>
      <p:pic>
        <p:nvPicPr>
          <p:cNvPr id="3" name="Picture 2">
            <a:extLst>
              <a:ext uri="{FF2B5EF4-FFF2-40B4-BE49-F238E27FC236}">
                <a16:creationId xmlns:a16="http://schemas.microsoft.com/office/drawing/2014/main" id="{37529D21-C890-0717-3937-6872DA89C19E}"/>
              </a:ext>
            </a:extLst>
          </p:cNvPr>
          <p:cNvPicPr>
            <a:picLocks noChangeAspect="1"/>
          </p:cNvPicPr>
          <p:nvPr/>
        </p:nvPicPr>
        <p:blipFill>
          <a:blip r:embed="rId2"/>
          <a:stretch>
            <a:fillRect/>
          </a:stretch>
        </p:blipFill>
        <p:spPr>
          <a:xfrm>
            <a:off x="782598" y="1689805"/>
            <a:ext cx="5174428" cy="4168501"/>
          </a:xfrm>
          <a:prstGeom prst="rect">
            <a:avLst/>
          </a:prstGeom>
        </p:spPr>
      </p:pic>
      <p:pic>
        <p:nvPicPr>
          <p:cNvPr id="6" name="Picture 5">
            <a:extLst>
              <a:ext uri="{FF2B5EF4-FFF2-40B4-BE49-F238E27FC236}">
                <a16:creationId xmlns:a16="http://schemas.microsoft.com/office/drawing/2014/main" id="{9FF46082-3C0C-40F0-4F36-57D54A672D91}"/>
              </a:ext>
            </a:extLst>
          </p:cNvPr>
          <p:cNvPicPr>
            <a:picLocks noChangeAspect="1"/>
          </p:cNvPicPr>
          <p:nvPr/>
        </p:nvPicPr>
        <p:blipFill>
          <a:blip r:embed="rId3"/>
          <a:stretch>
            <a:fillRect/>
          </a:stretch>
        </p:blipFill>
        <p:spPr>
          <a:xfrm>
            <a:off x="6096000" y="1689805"/>
            <a:ext cx="5182049" cy="4153260"/>
          </a:xfrm>
          <a:prstGeom prst="rect">
            <a:avLst/>
          </a:prstGeom>
        </p:spPr>
      </p:pic>
      <p:pic>
        <p:nvPicPr>
          <p:cNvPr id="8" name="Picture 7">
            <a:extLst>
              <a:ext uri="{FF2B5EF4-FFF2-40B4-BE49-F238E27FC236}">
                <a16:creationId xmlns:a16="http://schemas.microsoft.com/office/drawing/2014/main" id="{A56767A0-9BB2-3B95-F753-3486A85780F6}"/>
              </a:ext>
            </a:extLst>
          </p:cNvPr>
          <p:cNvPicPr>
            <a:picLocks noChangeAspect="1"/>
          </p:cNvPicPr>
          <p:nvPr/>
        </p:nvPicPr>
        <p:blipFill>
          <a:blip r:embed="rId4"/>
          <a:stretch>
            <a:fillRect/>
          </a:stretch>
        </p:blipFill>
        <p:spPr>
          <a:xfrm>
            <a:off x="851183" y="1712667"/>
            <a:ext cx="5037257" cy="4145639"/>
          </a:xfrm>
          <a:prstGeom prst="rect">
            <a:avLst/>
          </a:prstGeom>
        </p:spPr>
      </p:pic>
      <p:pic>
        <p:nvPicPr>
          <p:cNvPr id="10" name="Picture 9">
            <a:extLst>
              <a:ext uri="{FF2B5EF4-FFF2-40B4-BE49-F238E27FC236}">
                <a16:creationId xmlns:a16="http://schemas.microsoft.com/office/drawing/2014/main" id="{C96A0938-A5CB-9CB4-2C9B-9CAD67E5F597}"/>
              </a:ext>
            </a:extLst>
          </p:cNvPr>
          <p:cNvPicPr>
            <a:picLocks noChangeAspect="1"/>
          </p:cNvPicPr>
          <p:nvPr/>
        </p:nvPicPr>
        <p:blipFill>
          <a:blip r:embed="rId5"/>
          <a:stretch>
            <a:fillRect/>
          </a:stretch>
        </p:blipFill>
        <p:spPr>
          <a:xfrm>
            <a:off x="6198878" y="1689805"/>
            <a:ext cx="4976291" cy="4145639"/>
          </a:xfrm>
          <a:prstGeom prst="rect">
            <a:avLst/>
          </a:prstGeom>
        </p:spPr>
      </p:pic>
    </p:spTree>
    <p:extLst>
      <p:ext uri="{BB962C8B-B14F-4D97-AF65-F5344CB8AC3E}">
        <p14:creationId xmlns:p14="http://schemas.microsoft.com/office/powerpoint/2010/main" val="31900050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 presetClass="exit" presetSubtype="0" fill="hold" nodeType="withEffect">
                                  <p:stCondLst>
                                    <p:cond delay="0"/>
                                  </p:stCondLst>
                                  <p:childTnLst>
                                    <p:set>
                                      <p:cBhvr>
                                        <p:cTn id="9" dur="1" fill="hold">
                                          <p:stCondLst>
                                            <p:cond delay="0"/>
                                          </p:stCondLst>
                                        </p:cTn>
                                        <p:tgtEl>
                                          <p:spTgt spid="3"/>
                                        </p:tgtEl>
                                        <p:attrNameLst>
                                          <p:attrName>style.visibility</p:attrName>
                                        </p:attrNameLst>
                                      </p:cBhvr>
                                      <p:to>
                                        <p:strVal val="hidden"/>
                                      </p:to>
                                    </p:set>
                                  </p:childTnLst>
                                </p:cTn>
                              </p:par>
                              <p:par>
                                <p:cTn id="10" presetID="1" presetClass="exit" presetSubtype="0" fill="hold" nodeType="with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16" presetClass="entr" presetSubtype="21"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10999654" cy="523220"/>
          </a:xfrm>
          <a:prstGeom prst="rect">
            <a:avLst/>
          </a:prstGeom>
          <a:noFill/>
        </p:spPr>
        <p:txBody>
          <a:bodyPr wrap="square" rtlCol="0">
            <a:spAutoFit/>
          </a:bodyPr>
          <a:lstStyle/>
          <a:p>
            <a:r>
              <a:rPr lang="en-US" sz="2800">
                <a:solidFill>
                  <a:srgbClr val="FF0000"/>
                </a:solidFill>
                <a:latin typeface="Times New Roman" panose="02020603050405020304" pitchFamily="18" charset="0"/>
                <a:cs typeface="Times New Roman" panose="02020603050405020304" pitchFamily="18" charset="0"/>
              </a:rPr>
              <a:t>Online Security – OnlineBackup – Device Protection – Tech Support</a:t>
            </a:r>
          </a:p>
        </p:txBody>
      </p:sp>
      <p:pic>
        <p:nvPicPr>
          <p:cNvPr id="4" name="Picture 3">
            <a:extLst>
              <a:ext uri="{FF2B5EF4-FFF2-40B4-BE49-F238E27FC236}">
                <a16:creationId xmlns:a16="http://schemas.microsoft.com/office/drawing/2014/main" id="{B0DE9D87-34FF-26E7-F5A6-BAC77E03CECB}"/>
              </a:ext>
            </a:extLst>
          </p:cNvPr>
          <p:cNvPicPr>
            <a:picLocks noChangeAspect="1"/>
          </p:cNvPicPr>
          <p:nvPr/>
        </p:nvPicPr>
        <p:blipFill>
          <a:blip r:embed="rId2"/>
          <a:stretch>
            <a:fillRect/>
          </a:stretch>
        </p:blipFill>
        <p:spPr>
          <a:xfrm>
            <a:off x="911572" y="1414733"/>
            <a:ext cx="4664575" cy="1727278"/>
          </a:xfrm>
          <a:prstGeom prst="rect">
            <a:avLst/>
          </a:prstGeom>
        </p:spPr>
      </p:pic>
      <p:pic>
        <p:nvPicPr>
          <p:cNvPr id="7" name="Picture 6">
            <a:extLst>
              <a:ext uri="{FF2B5EF4-FFF2-40B4-BE49-F238E27FC236}">
                <a16:creationId xmlns:a16="http://schemas.microsoft.com/office/drawing/2014/main" id="{29FD682C-71F6-F2B9-0914-C7B91933701C}"/>
              </a:ext>
            </a:extLst>
          </p:cNvPr>
          <p:cNvPicPr>
            <a:picLocks noChangeAspect="1"/>
          </p:cNvPicPr>
          <p:nvPr/>
        </p:nvPicPr>
        <p:blipFill>
          <a:blip r:embed="rId3"/>
          <a:stretch>
            <a:fillRect/>
          </a:stretch>
        </p:blipFill>
        <p:spPr>
          <a:xfrm>
            <a:off x="6096000" y="1414733"/>
            <a:ext cx="4965925" cy="1727278"/>
          </a:xfrm>
          <a:prstGeom prst="rect">
            <a:avLst/>
          </a:prstGeom>
        </p:spPr>
      </p:pic>
      <p:pic>
        <p:nvPicPr>
          <p:cNvPr id="11" name="Picture 10">
            <a:extLst>
              <a:ext uri="{FF2B5EF4-FFF2-40B4-BE49-F238E27FC236}">
                <a16:creationId xmlns:a16="http://schemas.microsoft.com/office/drawing/2014/main" id="{56374101-56B9-5C7C-AED7-D127874DDD78}"/>
              </a:ext>
            </a:extLst>
          </p:cNvPr>
          <p:cNvPicPr>
            <a:picLocks noChangeAspect="1"/>
          </p:cNvPicPr>
          <p:nvPr/>
        </p:nvPicPr>
        <p:blipFill>
          <a:blip r:embed="rId4"/>
          <a:stretch>
            <a:fillRect/>
          </a:stretch>
        </p:blipFill>
        <p:spPr>
          <a:xfrm>
            <a:off x="911572" y="3715989"/>
            <a:ext cx="4861604" cy="1727277"/>
          </a:xfrm>
          <a:prstGeom prst="rect">
            <a:avLst/>
          </a:prstGeom>
        </p:spPr>
      </p:pic>
      <p:pic>
        <p:nvPicPr>
          <p:cNvPr id="13" name="Picture 12">
            <a:extLst>
              <a:ext uri="{FF2B5EF4-FFF2-40B4-BE49-F238E27FC236}">
                <a16:creationId xmlns:a16="http://schemas.microsoft.com/office/drawing/2014/main" id="{9699D1E3-79B1-9FE8-A5D9-0472903CF6EC}"/>
              </a:ext>
            </a:extLst>
          </p:cNvPr>
          <p:cNvPicPr>
            <a:picLocks noChangeAspect="1"/>
          </p:cNvPicPr>
          <p:nvPr/>
        </p:nvPicPr>
        <p:blipFill>
          <a:blip r:embed="rId5"/>
          <a:stretch>
            <a:fillRect/>
          </a:stretch>
        </p:blipFill>
        <p:spPr>
          <a:xfrm>
            <a:off x="6181266" y="3715990"/>
            <a:ext cx="4824794" cy="1727276"/>
          </a:xfrm>
          <a:prstGeom prst="rect">
            <a:avLst/>
          </a:prstGeom>
        </p:spPr>
      </p:pic>
      <p:sp>
        <p:nvSpPr>
          <p:cNvPr id="14" name="Rectangle 13">
            <a:extLst>
              <a:ext uri="{FF2B5EF4-FFF2-40B4-BE49-F238E27FC236}">
                <a16:creationId xmlns:a16="http://schemas.microsoft.com/office/drawing/2014/main" id="{3000C9C9-C659-498F-CBAA-509E724BE727}"/>
              </a:ext>
            </a:extLst>
          </p:cNvPr>
          <p:cNvSpPr/>
          <p:nvPr/>
        </p:nvSpPr>
        <p:spPr>
          <a:xfrm>
            <a:off x="1173192" y="1699404"/>
            <a:ext cx="1328468" cy="4054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AB6447F-1CA1-C88F-B1F7-332E091B5D67}"/>
              </a:ext>
            </a:extLst>
          </p:cNvPr>
          <p:cNvSpPr/>
          <p:nvPr/>
        </p:nvSpPr>
        <p:spPr>
          <a:xfrm>
            <a:off x="1058172" y="4002657"/>
            <a:ext cx="1443487" cy="4025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579D74-6F97-EF4D-E99A-A1D9FA44835F}"/>
              </a:ext>
            </a:extLst>
          </p:cNvPr>
          <p:cNvSpPr/>
          <p:nvPr/>
        </p:nvSpPr>
        <p:spPr>
          <a:xfrm>
            <a:off x="6449156" y="1724177"/>
            <a:ext cx="1328468" cy="4054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06A3E82-FB5E-48E1-1420-52071C58429C}"/>
              </a:ext>
            </a:extLst>
          </p:cNvPr>
          <p:cNvSpPr/>
          <p:nvPr/>
        </p:nvSpPr>
        <p:spPr>
          <a:xfrm>
            <a:off x="6535420" y="3999782"/>
            <a:ext cx="1328468" cy="40544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0005583"/>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6262008"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StreamingTV - StreamingMovies </a:t>
            </a:r>
          </a:p>
        </p:txBody>
      </p:sp>
      <p:pic>
        <p:nvPicPr>
          <p:cNvPr id="3" name="Picture 2">
            <a:extLst>
              <a:ext uri="{FF2B5EF4-FFF2-40B4-BE49-F238E27FC236}">
                <a16:creationId xmlns:a16="http://schemas.microsoft.com/office/drawing/2014/main" id="{39AFEF54-81D6-55F3-7A1E-BB2A8856A5D3}"/>
              </a:ext>
            </a:extLst>
          </p:cNvPr>
          <p:cNvPicPr>
            <a:picLocks noChangeAspect="1"/>
          </p:cNvPicPr>
          <p:nvPr/>
        </p:nvPicPr>
        <p:blipFill>
          <a:blip r:embed="rId2"/>
          <a:stretch>
            <a:fillRect/>
          </a:stretch>
        </p:blipFill>
        <p:spPr>
          <a:xfrm>
            <a:off x="6294734" y="1462289"/>
            <a:ext cx="5212009" cy="4315575"/>
          </a:xfrm>
          <a:prstGeom prst="rect">
            <a:avLst/>
          </a:prstGeom>
        </p:spPr>
      </p:pic>
      <p:pic>
        <p:nvPicPr>
          <p:cNvPr id="5" name="Picture 4">
            <a:extLst>
              <a:ext uri="{FF2B5EF4-FFF2-40B4-BE49-F238E27FC236}">
                <a16:creationId xmlns:a16="http://schemas.microsoft.com/office/drawing/2014/main" id="{60A08B40-4888-093D-8CFB-D0A3DA65D835}"/>
              </a:ext>
            </a:extLst>
          </p:cNvPr>
          <p:cNvPicPr>
            <a:picLocks noChangeAspect="1"/>
          </p:cNvPicPr>
          <p:nvPr/>
        </p:nvPicPr>
        <p:blipFill>
          <a:blip r:embed="rId3"/>
          <a:stretch>
            <a:fillRect/>
          </a:stretch>
        </p:blipFill>
        <p:spPr>
          <a:xfrm>
            <a:off x="587024" y="1462289"/>
            <a:ext cx="5310243" cy="4315575"/>
          </a:xfrm>
          <a:prstGeom prst="rect">
            <a:avLst/>
          </a:prstGeom>
        </p:spPr>
      </p:pic>
    </p:spTree>
    <p:extLst>
      <p:ext uri="{BB962C8B-B14F-4D97-AF65-F5344CB8AC3E}">
        <p14:creationId xmlns:p14="http://schemas.microsoft.com/office/powerpoint/2010/main" val="2301776180"/>
      </p:ext>
    </p:extLst>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6262008"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StreamingTV - StreamingMovies </a:t>
            </a:r>
          </a:p>
        </p:txBody>
      </p:sp>
      <p:pic>
        <p:nvPicPr>
          <p:cNvPr id="3" name="Picture 2">
            <a:extLst>
              <a:ext uri="{FF2B5EF4-FFF2-40B4-BE49-F238E27FC236}">
                <a16:creationId xmlns:a16="http://schemas.microsoft.com/office/drawing/2014/main" id="{74A31704-FE5C-2148-9D6F-CDE5028E5359}"/>
              </a:ext>
            </a:extLst>
          </p:cNvPr>
          <p:cNvPicPr>
            <a:picLocks noChangeAspect="1"/>
          </p:cNvPicPr>
          <p:nvPr/>
        </p:nvPicPr>
        <p:blipFill>
          <a:blip r:embed="rId2"/>
          <a:stretch>
            <a:fillRect/>
          </a:stretch>
        </p:blipFill>
        <p:spPr>
          <a:xfrm>
            <a:off x="1425291" y="992989"/>
            <a:ext cx="5651737" cy="5865011"/>
          </a:xfrm>
          <a:prstGeom prst="rect">
            <a:avLst/>
          </a:prstGeom>
        </p:spPr>
      </p:pic>
      <p:pic>
        <p:nvPicPr>
          <p:cNvPr id="5" name="Picture 4">
            <a:extLst>
              <a:ext uri="{FF2B5EF4-FFF2-40B4-BE49-F238E27FC236}">
                <a16:creationId xmlns:a16="http://schemas.microsoft.com/office/drawing/2014/main" id="{30A64D35-B277-4D17-6AD7-08E2C1A1DF31}"/>
              </a:ext>
            </a:extLst>
          </p:cNvPr>
          <p:cNvPicPr>
            <a:picLocks noChangeAspect="1"/>
          </p:cNvPicPr>
          <p:nvPr/>
        </p:nvPicPr>
        <p:blipFill>
          <a:blip r:embed="rId3"/>
          <a:stretch>
            <a:fillRect/>
          </a:stretch>
        </p:blipFill>
        <p:spPr>
          <a:xfrm>
            <a:off x="4646931" y="4550582"/>
            <a:ext cx="6925954" cy="1433839"/>
          </a:xfrm>
          <a:prstGeom prst="rect">
            <a:avLst/>
          </a:prstGeom>
        </p:spPr>
      </p:pic>
      <p:sp>
        <p:nvSpPr>
          <p:cNvPr id="2" name="TextBox 1">
            <a:extLst>
              <a:ext uri="{FF2B5EF4-FFF2-40B4-BE49-F238E27FC236}">
                <a16:creationId xmlns:a16="http://schemas.microsoft.com/office/drawing/2014/main" id="{2C723766-4CD4-F31D-7A78-9E88E4B84857}"/>
              </a:ext>
            </a:extLst>
          </p:cNvPr>
          <p:cNvSpPr txBox="1"/>
          <p:nvPr/>
        </p:nvSpPr>
        <p:spPr>
          <a:xfrm>
            <a:off x="6936581" y="1509623"/>
            <a:ext cx="3830128" cy="1015663"/>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Dịch vụ </a:t>
            </a:r>
            <a:r>
              <a:rPr lang="en-US" sz="2000">
                <a:solidFill>
                  <a:schemeClr val="accent1"/>
                </a:solidFill>
                <a:latin typeface="Times New Roman" panose="02020603050405020304" pitchFamily="18" charset="0"/>
                <a:cs typeface="Times New Roman" panose="02020603050405020304" pitchFamily="18" charset="0"/>
              </a:rPr>
              <a:t>StreamingTV</a:t>
            </a:r>
            <a:r>
              <a:rPr lang="en-US" sz="2000">
                <a:latin typeface="Times New Roman" panose="02020603050405020304" pitchFamily="18" charset="0"/>
                <a:cs typeface="Times New Roman" panose="02020603050405020304" pitchFamily="18" charset="0"/>
              </a:rPr>
              <a:t> và </a:t>
            </a:r>
            <a:r>
              <a:rPr lang="en-US" sz="2000">
                <a:solidFill>
                  <a:schemeClr val="accent1"/>
                </a:solidFill>
                <a:latin typeface="Times New Roman" panose="02020603050405020304" pitchFamily="18" charset="0"/>
                <a:cs typeface="Times New Roman" panose="02020603050405020304" pitchFamily="18" charset="0"/>
              </a:rPr>
              <a:t>StreamingMovies</a:t>
            </a:r>
            <a:r>
              <a:rPr lang="en-US" sz="2000">
                <a:latin typeface="Times New Roman" panose="02020603050405020304" pitchFamily="18" charset="0"/>
                <a:cs typeface="Times New Roman" panose="02020603050405020304" pitchFamily="18" charset="0"/>
              </a:rPr>
              <a:t> có xu hướng đi chung với nhau</a:t>
            </a:r>
          </a:p>
        </p:txBody>
      </p:sp>
    </p:spTree>
    <p:extLst>
      <p:ext uri="{BB962C8B-B14F-4D97-AF65-F5344CB8AC3E}">
        <p14:creationId xmlns:p14="http://schemas.microsoft.com/office/powerpoint/2010/main" val="487272116"/>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66972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Contract</a:t>
            </a:r>
          </a:p>
        </p:txBody>
      </p:sp>
      <p:pic>
        <p:nvPicPr>
          <p:cNvPr id="7" name="Picture 6">
            <a:extLst>
              <a:ext uri="{FF2B5EF4-FFF2-40B4-BE49-F238E27FC236}">
                <a16:creationId xmlns:a16="http://schemas.microsoft.com/office/drawing/2014/main" id="{202AB67A-23B9-23E1-89D0-C7EB085B289A}"/>
              </a:ext>
            </a:extLst>
          </p:cNvPr>
          <p:cNvPicPr>
            <a:picLocks noChangeAspect="1"/>
          </p:cNvPicPr>
          <p:nvPr/>
        </p:nvPicPr>
        <p:blipFill>
          <a:blip r:embed="rId2"/>
          <a:stretch>
            <a:fillRect/>
          </a:stretch>
        </p:blipFill>
        <p:spPr>
          <a:xfrm>
            <a:off x="6869871" y="291319"/>
            <a:ext cx="3982205" cy="1779857"/>
          </a:xfrm>
          <a:prstGeom prst="rect">
            <a:avLst/>
          </a:prstGeom>
        </p:spPr>
      </p:pic>
      <p:pic>
        <p:nvPicPr>
          <p:cNvPr id="3" name="Picture 2">
            <a:extLst>
              <a:ext uri="{FF2B5EF4-FFF2-40B4-BE49-F238E27FC236}">
                <a16:creationId xmlns:a16="http://schemas.microsoft.com/office/drawing/2014/main" id="{FC08ED8D-E073-CB58-602D-3EEC11913D83}"/>
              </a:ext>
            </a:extLst>
          </p:cNvPr>
          <p:cNvPicPr>
            <a:picLocks noChangeAspect="1"/>
          </p:cNvPicPr>
          <p:nvPr/>
        </p:nvPicPr>
        <p:blipFill>
          <a:blip r:embed="rId3"/>
          <a:stretch>
            <a:fillRect/>
          </a:stretch>
        </p:blipFill>
        <p:spPr>
          <a:xfrm>
            <a:off x="848219" y="1245835"/>
            <a:ext cx="5776868" cy="4812569"/>
          </a:xfrm>
          <a:prstGeom prst="rect">
            <a:avLst/>
          </a:prstGeom>
        </p:spPr>
      </p:pic>
    </p:spTree>
    <p:extLst>
      <p:ext uri="{BB962C8B-B14F-4D97-AF65-F5344CB8AC3E}">
        <p14:creationId xmlns:p14="http://schemas.microsoft.com/office/powerpoint/2010/main" val="2996340787"/>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8" y="408214"/>
            <a:ext cx="302895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PaymentMethod</a:t>
            </a:r>
          </a:p>
        </p:txBody>
      </p:sp>
      <p:pic>
        <p:nvPicPr>
          <p:cNvPr id="4" name="Picture 3">
            <a:extLst>
              <a:ext uri="{FF2B5EF4-FFF2-40B4-BE49-F238E27FC236}">
                <a16:creationId xmlns:a16="http://schemas.microsoft.com/office/drawing/2014/main" id="{324A4956-928F-159B-1247-B9A0715C0E71}"/>
              </a:ext>
            </a:extLst>
          </p:cNvPr>
          <p:cNvPicPr>
            <a:picLocks noChangeAspect="1"/>
          </p:cNvPicPr>
          <p:nvPr/>
        </p:nvPicPr>
        <p:blipFill>
          <a:blip r:embed="rId2"/>
          <a:stretch>
            <a:fillRect/>
          </a:stretch>
        </p:blipFill>
        <p:spPr>
          <a:xfrm>
            <a:off x="554104" y="1470179"/>
            <a:ext cx="5294606" cy="4718929"/>
          </a:xfrm>
          <a:prstGeom prst="rect">
            <a:avLst/>
          </a:prstGeom>
        </p:spPr>
      </p:pic>
      <p:pic>
        <p:nvPicPr>
          <p:cNvPr id="5" name="Picture 4">
            <a:extLst>
              <a:ext uri="{FF2B5EF4-FFF2-40B4-BE49-F238E27FC236}">
                <a16:creationId xmlns:a16="http://schemas.microsoft.com/office/drawing/2014/main" id="{4F1AAFD9-AC44-E344-C6F5-6F8725CEF88B}"/>
              </a:ext>
            </a:extLst>
          </p:cNvPr>
          <p:cNvPicPr>
            <a:picLocks noChangeAspect="1"/>
          </p:cNvPicPr>
          <p:nvPr/>
        </p:nvPicPr>
        <p:blipFill>
          <a:blip r:embed="rId3"/>
          <a:stretch>
            <a:fillRect/>
          </a:stretch>
        </p:blipFill>
        <p:spPr>
          <a:xfrm>
            <a:off x="5216237" y="487217"/>
            <a:ext cx="5942903" cy="1332894"/>
          </a:xfrm>
          <a:prstGeom prst="rect">
            <a:avLst/>
          </a:prstGeom>
        </p:spPr>
      </p:pic>
      <p:sp>
        <p:nvSpPr>
          <p:cNvPr id="7" name="TextBox 6">
            <a:extLst>
              <a:ext uri="{FF2B5EF4-FFF2-40B4-BE49-F238E27FC236}">
                <a16:creationId xmlns:a16="http://schemas.microsoft.com/office/drawing/2014/main" id="{2E54E901-C5EE-F211-E7F7-0C8ECF5B1E59}"/>
              </a:ext>
            </a:extLst>
          </p:cNvPr>
          <p:cNvSpPr txBox="1"/>
          <p:nvPr/>
        </p:nvSpPr>
        <p:spPr>
          <a:xfrm>
            <a:off x="6505259" y="3257599"/>
            <a:ext cx="3830128" cy="1015663"/>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Chúng ta cần đặt sự quan tâm vào phương thức </a:t>
            </a:r>
            <a:r>
              <a:rPr lang="en-US" sz="2000">
                <a:solidFill>
                  <a:schemeClr val="accent1"/>
                </a:solidFill>
                <a:latin typeface="Times New Roman" panose="02020603050405020304" pitchFamily="18" charset="0"/>
                <a:cs typeface="Times New Roman" panose="02020603050405020304" pitchFamily="18" charset="0"/>
              </a:rPr>
              <a:t>Electronic check</a:t>
            </a:r>
            <a:r>
              <a:rPr lang="en-US" sz="2000">
                <a:latin typeface="Times New Roman" panose="02020603050405020304" pitchFamily="18" charset="0"/>
                <a:cs typeface="Times New Roman" panose="02020603050405020304" pitchFamily="18" charset="0"/>
              </a:rPr>
              <a:t> của gói dịch vụ </a:t>
            </a:r>
            <a:r>
              <a:rPr lang="en-US" sz="2000">
                <a:solidFill>
                  <a:schemeClr val="accent1"/>
                </a:solidFill>
                <a:latin typeface="Times New Roman" panose="02020603050405020304" pitchFamily="18" charset="0"/>
                <a:cs typeface="Times New Roman" panose="02020603050405020304" pitchFamily="18" charset="0"/>
              </a:rPr>
              <a:t>PaymentMethod</a:t>
            </a:r>
          </a:p>
        </p:txBody>
      </p:sp>
    </p:spTree>
    <p:extLst>
      <p:ext uri="{BB962C8B-B14F-4D97-AF65-F5344CB8AC3E}">
        <p14:creationId xmlns:p14="http://schemas.microsoft.com/office/powerpoint/2010/main" val="1804226578"/>
      </p:ext>
    </p:extLst>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798467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Contract - PaymentMethod</a:t>
            </a:r>
          </a:p>
        </p:txBody>
      </p:sp>
      <p:pic>
        <p:nvPicPr>
          <p:cNvPr id="3" name="Picture 2">
            <a:extLst>
              <a:ext uri="{FF2B5EF4-FFF2-40B4-BE49-F238E27FC236}">
                <a16:creationId xmlns:a16="http://schemas.microsoft.com/office/drawing/2014/main" id="{61B50445-5710-3E51-6C88-2AD3C3F21495}"/>
              </a:ext>
            </a:extLst>
          </p:cNvPr>
          <p:cNvPicPr>
            <a:picLocks noChangeAspect="1"/>
          </p:cNvPicPr>
          <p:nvPr/>
        </p:nvPicPr>
        <p:blipFill>
          <a:blip r:embed="rId2"/>
          <a:stretch>
            <a:fillRect/>
          </a:stretch>
        </p:blipFill>
        <p:spPr>
          <a:xfrm>
            <a:off x="1005291" y="1135107"/>
            <a:ext cx="9461324" cy="5429920"/>
          </a:xfrm>
          <a:prstGeom prst="rect">
            <a:avLst/>
          </a:prstGeom>
        </p:spPr>
      </p:pic>
      <p:pic>
        <p:nvPicPr>
          <p:cNvPr id="5" name="Picture 4">
            <a:extLst>
              <a:ext uri="{FF2B5EF4-FFF2-40B4-BE49-F238E27FC236}">
                <a16:creationId xmlns:a16="http://schemas.microsoft.com/office/drawing/2014/main" id="{EB679D66-9432-6709-CBCB-0DA14D1F0398}"/>
              </a:ext>
            </a:extLst>
          </p:cNvPr>
          <p:cNvPicPr>
            <a:picLocks noChangeAspect="1"/>
          </p:cNvPicPr>
          <p:nvPr/>
        </p:nvPicPr>
        <p:blipFill>
          <a:blip r:embed="rId3"/>
          <a:stretch>
            <a:fillRect/>
          </a:stretch>
        </p:blipFill>
        <p:spPr>
          <a:xfrm>
            <a:off x="9011069" y="1135107"/>
            <a:ext cx="1455546" cy="731583"/>
          </a:xfrm>
          <a:prstGeom prst="rect">
            <a:avLst/>
          </a:prstGeom>
        </p:spPr>
      </p:pic>
    </p:spTree>
    <p:extLst>
      <p:ext uri="{BB962C8B-B14F-4D97-AF65-F5344CB8AC3E}">
        <p14:creationId xmlns:p14="http://schemas.microsoft.com/office/powerpoint/2010/main" val="3670025201"/>
      </p:ext>
    </p:extLst>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798467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MontlyCharges - TotalCharges</a:t>
            </a:r>
          </a:p>
        </p:txBody>
      </p:sp>
      <p:pic>
        <p:nvPicPr>
          <p:cNvPr id="4" name="Picture 3">
            <a:extLst>
              <a:ext uri="{FF2B5EF4-FFF2-40B4-BE49-F238E27FC236}">
                <a16:creationId xmlns:a16="http://schemas.microsoft.com/office/drawing/2014/main" id="{8FEDEFB7-19B0-FFAE-0EF1-DAE3509C5FF0}"/>
              </a:ext>
            </a:extLst>
          </p:cNvPr>
          <p:cNvPicPr>
            <a:picLocks noChangeAspect="1"/>
          </p:cNvPicPr>
          <p:nvPr/>
        </p:nvPicPr>
        <p:blipFill>
          <a:blip r:embed="rId2"/>
          <a:stretch>
            <a:fillRect/>
          </a:stretch>
        </p:blipFill>
        <p:spPr>
          <a:xfrm>
            <a:off x="522138" y="1388856"/>
            <a:ext cx="10815078" cy="4611893"/>
          </a:xfrm>
          <a:prstGeom prst="rect">
            <a:avLst/>
          </a:prstGeom>
        </p:spPr>
      </p:pic>
    </p:spTree>
    <p:extLst>
      <p:ext uri="{BB962C8B-B14F-4D97-AF65-F5344CB8AC3E}">
        <p14:creationId xmlns:p14="http://schemas.microsoft.com/office/powerpoint/2010/main" val="2158413497"/>
      </p:ext>
    </p:extLst>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798467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Number of Option Services</a:t>
            </a:r>
          </a:p>
        </p:txBody>
      </p:sp>
      <p:pic>
        <p:nvPicPr>
          <p:cNvPr id="4" name="Picture 3">
            <a:extLst>
              <a:ext uri="{FF2B5EF4-FFF2-40B4-BE49-F238E27FC236}">
                <a16:creationId xmlns:a16="http://schemas.microsoft.com/office/drawing/2014/main" id="{E82A6B3A-8001-437C-B478-5C6C3A0B7FC4}"/>
              </a:ext>
            </a:extLst>
          </p:cNvPr>
          <p:cNvPicPr>
            <a:picLocks noChangeAspect="1"/>
          </p:cNvPicPr>
          <p:nvPr/>
        </p:nvPicPr>
        <p:blipFill>
          <a:blip r:embed="rId2"/>
          <a:stretch>
            <a:fillRect/>
          </a:stretch>
        </p:blipFill>
        <p:spPr>
          <a:xfrm>
            <a:off x="300703" y="1246903"/>
            <a:ext cx="11737739" cy="5396267"/>
          </a:xfrm>
          <a:prstGeom prst="rect">
            <a:avLst/>
          </a:prstGeom>
        </p:spPr>
      </p:pic>
      <p:pic>
        <p:nvPicPr>
          <p:cNvPr id="6" name="Picture 5">
            <a:extLst>
              <a:ext uri="{FF2B5EF4-FFF2-40B4-BE49-F238E27FC236}">
                <a16:creationId xmlns:a16="http://schemas.microsoft.com/office/drawing/2014/main" id="{C3A818DE-5ABE-12AD-DA71-EE9A8741819E}"/>
              </a:ext>
            </a:extLst>
          </p:cNvPr>
          <p:cNvPicPr>
            <a:picLocks noChangeAspect="1"/>
          </p:cNvPicPr>
          <p:nvPr/>
        </p:nvPicPr>
        <p:blipFill>
          <a:blip r:embed="rId3"/>
          <a:stretch>
            <a:fillRect/>
          </a:stretch>
        </p:blipFill>
        <p:spPr>
          <a:xfrm>
            <a:off x="675428" y="2326501"/>
            <a:ext cx="5749245" cy="2850302"/>
          </a:xfrm>
          <a:prstGeom prst="rect">
            <a:avLst/>
          </a:prstGeom>
        </p:spPr>
      </p:pic>
      <p:sp>
        <p:nvSpPr>
          <p:cNvPr id="8" name="TextBox 7">
            <a:extLst>
              <a:ext uri="{FF2B5EF4-FFF2-40B4-BE49-F238E27FC236}">
                <a16:creationId xmlns:a16="http://schemas.microsoft.com/office/drawing/2014/main" id="{8135F016-674D-88E0-7968-AE6E6955458F}"/>
              </a:ext>
            </a:extLst>
          </p:cNvPr>
          <p:cNvSpPr txBox="1"/>
          <p:nvPr/>
        </p:nvSpPr>
        <p:spPr>
          <a:xfrm>
            <a:off x="7316493" y="4204833"/>
            <a:ext cx="3830128" cy="163121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 Kể từ nhóm người đăng kí từ 3 dịch vụ trở lên, càng </a:t>
            </a:r>
            <a:r>
              <a:rPr lang="en-US" sz="2000">
                <a:solidFill>
                  <a:schemeClr val="accent1"/>
                </a:solidFill>
                <a:latin typeface="Times New Roman" panose="02020603050405020304" pitchFamily="18" charset="0"/>
                <a:cs typeface="Times New Roman" panose="02020603050405020304" pitchFamily="18" charset="0"/>
              </a:rPr>
              <a:t>nhiều</a:t>
            </a:r>
            <a:r>
              <a:rPr lang="en-US" sz="2000">
                <a:latin typeface="Times New Roman" panose="02020603050405020304" pitchFamily="18" charset="0"/>
                <a:cs typeface="Times New Roman" panose="02020603050405020304" pitchFamily="18" charset="0"/>
              </a:rPr>
              <a:t> dịch vụ được đăng kí, khả năng ở lại với công ty của khách hàng vào tháng tới càng </a:t>
            </a:r>
            <a:r>
              <a:rPr lang="en-US" sz="2000">
                <a:solidFill>
                  <a:schemeClr val="accent1"/>
                </a:solidFill>
                <a:latin typeface="Times New Roman" panose="02020603050405020304" pitchFamily="18" charset="0"/>
                <a:cs typeface="Times New Roman" panose="02020603050405020304" pitchFamily="18" charset="0"/>
              </a:rPr>
              <a:t>tăng</a:t>
            </a:r>
            <a:r>
              <a:rPr lang="en-US" sz="2000">
                <a:latin typeface="Times New Roman" panose="02020603050405020304" pitchFamily="18" charset="0"/>
                <a:cs typeface="Times New Roman" panose="02020603050405020304" pitchFamily="18" charset="0"/>
              </a:rPr>
              <a:t> cao</a:t>
            </a:r>
            <a:endParaRPr lang="en-US" sz="2000">
              <a:solidFill>
                <a:schemeClr val="accent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2F06B9C-C16D-4E60-8F0C-B7B9855370F6}"/>
              </a:ext>
            </a:extLst>
          </p:cNvPr>
          <p:cNvSpPr txBox="1"/>
          <p:nvPr/>
        </p:nvSpPr>
        <p:spPr>
          <a:xfrm>
            <a:off x="7316493" y="1910260"/>
            <a:ext cx="3830128" cy="1631216"/>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 Đối với nhóm người đăng kí từ 3-7 dịch vụ, càng </a:t>
            </a:r>
            <a:r>
              <a:rPr lang="en-US" sz="2000">
                <a:solidFill>
                  <a:schemeClr val="accent1"/>
                </a:solidFill>
                <a:latin typeface="Times New Roman" panose="02020603050405020304" pitchFamily="18" charset="0"/>
                <a:cs typeface="Times New Roman" panose="02020603050405020304" pitchFamily="18" charset="0"/>
              </a:rPr>
              <a:t>nhiều</a:t>
            </a:r>
            <a:r>
              <a:rPr lang="en-US" sz="2000">
                <a:latin typeface="Times New Roman" panose="02020603050405020304" pitchFamily="18" charset="0"/>
                <a:cs typeface="Times New Roman" panose="02020603050405020304" pitchFamily="18" charset="0"/>
              </a:rPr>
              <a:t> dịch vụ được đăng kí, khả năng rời bỏ dịch vụ của khách hàng vào tháng tới càng </a:t>
            </a:r>
            <a:r>
              <a:rPr lang="en-US" sz="2000">
                <a:solidFill>
                  <a:schemeClr val="accent1"/>
                </a:solidFill>
                <a:latin typeface="Times New Roman" panose="02020603050405020304" pitchFamily="18" charset="0"/>
                <a:cs typeface="Times New Roman" panose="02020603050405020304" pitchFamily="18" charset="0"/>
              </a:rPr>
              <a:t>tăng</a:t>
            </a:r>
            <a:r>
              <a:rPr lang="en-US" sz="2000">
                <a:latin typeface="Times New Roman" panose="02020603050405020304" pitchFamily="18" charset="0"/>
                <a:cs typeface="Times New Roman" panose="02020603050405020304" pitchFamily="18" charset="0"/>
              </a:rPr>
              <a:t> cao</a:t>
            </a:r>
            <a:endParaRPr lang="en-US" sz="200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02860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6" presetClass="entr" presetSubtype="21"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barn(inVertical)">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38D819E-E73C-E221-8026-DD7F1A6126F1}"/>
              </a:ext>
            </a:extLst>
          </p:cNvPr>
          <p:cNvPicPr>
            <a:picLocks noChangeAspect="1"/>
          </p:cNvPicPr>
          <p:nvPr/>
        </p:nvPicPr>
        <p:blipFill>
          <a:blip r:embed="rId2"/>
          <a:stretch>
            <a:fillRect/>
          </a:stretch>
        </p:blipFill>
        <p:spPr>
          <a:xfrm>
            <a:off x="992895" y="1098783"/>
            <a:ext cx="4302743" cy="3154810"/>
          </a:xfrm>
          <a:prstGeom prst="rect">
            <a:avLst/>
          </a:prstGeom>
        </p:spPr>
      </p:pic>
      <p:pic>
        <p:nvPicPr>
          <p:cNvPr id="13" name="Picture 12">
            <a:extLst>
              <a:ext uri="{FF2B5EF4-FFF2-40B4-BE49-F238E27FC236}">
                <a16:creationId xmlns:a16="http://schemas.microsoft.com/office/drawing/2014/main" id="{2264A362-B638-BD73-580E-7D26191AA105}"/>
              </a:ext>
            </a:extLst>
          </p:cNvPr>
          <p:cNvPicPr>
            <a:picLocks noChangeAspect="1"/>
          </p:cNvPicPr>
          <p:nvPr/>
        </p:nvPicPr>
        <p:blipFill>
          <a:blip r:embed="rId3"/>
          <a:stretch>
            <a:fillRect/>
          </a:stretch>
        </p:blipFill>
        <p:spPr>
          <a:xfrm>
            <a:off x="342234" y="4579142"/>
            <a:ext cx="6840762" cy="778006"/>
          </a:xfrm>
          <a:prstGeom prst="rect">
            <a:avLst/>
          </a:prstGeom>
        </p:spPr>
      </p:pic>
      <p:pic>
        <p:nvPicPr>
          <p:cNvPr id="24" name="Picture 23">
            <a:extLst>
              <a:ext uri="{FF2B5EF4-FFF2-40B4-BE49-F238E27FC236}">
                <a16:creationId xmlns:a16="http://schemas.microsoft.com/office/drawing/2014/main" id="{AE183705-8169-7F43-EFC3-15BB6F734B87}"/>
              </a:ext>
            </a:extLst>
          </p:cNvPr>
          <p:cNvPicPr>
            <a:picLocks noChangeAspect="1"/>
          </p:cNvPicPr>
          <p:nvPr/>
        </p:nvPicPr>
        <p:blipFill>
          <a:blip r:embed="rId4"/>
          <a:stretch>
            <a:fillRect/>
          </a:stretch>
        </p:blipFill>
        <p:spPr>
          <a:xfrm>
            <a:off x="7280744" y="350930"/>
            <a:ext cx="2532727" cy="6224850"/>
          </a:xfrm>
          <a:prstGeom prst="rect">
            <a:avLst/>
          </a:prstGeom>
        </p:spPr>
      </p:pic>
      <p:sp>
        <p:nvSpPr>
          <p:cNvPr id="26" name="Rectangle 25">
            <a:extLst>
              <a:ext uri="{FF2B5EF4-FFF2-40B4-BE49-F238E27FC236}">
                <a16:creationId xmlns:a16="http://schemas.microsoft.com/office/drawing/2014/main" id="{B319A846-D755-C15E-1B82-6B0154A2F2DE}"/>
              </a:ext>
            </a:extLst>
          </p:cNvPr>
          <p:cNvSpPr/>
          <p:nvPr/>
        </p:nvSpPr>
        <p:spPr>
          <a:xfrm>
            <a:off x="8213271" y="2808514"/>
            <a:ext cx="1526722" cy="144507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14">
            <a:extLst>
              <a:ext uri="{FF2B5EF4-FFF2-40B4-BE49-F238E27FC236}">
                <a16:creationId xmlns:a16="http://schemas.microsoft.com/office/drawing/2014/main" id="{C271CAF4-827D-D36E-CBFD-F775EB026F21}"/>
              </a:ext>
            </a:extLst>
          </p:cNvPr>
          <p:cNvSpPr txBox="1">
            <a:spLocks/>
          </p:cNvSpPr>
          <p:nvPr/>
        </p:nvSpPr>
        <p:spPr>
          <a:xfrm>
            <a:off x="325095" y="268757"/>
            <a:ext cx="9041739" cy="370525"/>
          </a:xfrm>
          <a:prstGeom prst="rect">
            <a:avLst/>
          </a:prstGeom>
        </p:spPr>
        <p:txBody>
          <a:bodyPr/>
          <a:lstStyle>
            <a:lvl1pPr marL="343037" indent="-343037" algn="l" defTabSz="457383" rtl="0" eaLnBrk="1" latinLnBrk="0" hangingPunct="1">
              <a:spcBef>
                <a:spcPct val="20000"/>
              </a:spcBef>
              <a:buFont typeface="Arial"/>
              <a:buChar char="•"/>
              <a:defRPr sz="3201" kern="1200">
                <a:solidFill>
                  <a:schemeClr val="tx1"/>
                </a:solidFill>
                <a:latin typeface="+mn-lt"/>
                <a:ea typeface="+mn-ea"/>
                <a:cs typeface="+mn-cs"/>
              </a:defRPr>
            </a:lvl1pPr>
            <a:lvl2pPr marL="743247" indent="-285864" algn="l" defTabSz="457383" rtl="0" eaLnBrk="1" latinLnBrk="0" hangingPunct="1">
              <a:spcBef>
                <a:spcPct val="20000"/>
              </a:spcBef>
              <a:buFont typeface="Arial"/>
              <a:buChar char="–"/>
              <a:defRPr sz="2801" kern="1200">
                <a:solidFill>
                  <a:schemeClr val="tx1"/>
                </a:solidFill>
                <a:latin typeface="+mn-lt"/>
                <a:ea typeface="+mn-ea"/>
                <a:cs typeface="+mn-cs"/>
              </a:defRPr>
            </a:lvl2pPr>
            <a:lvl3pPr marL="1143457" indent="-228691" algn="l" defTabSz="457383" rtl="0" eaLnBrk="1" latinLnBrk="0" hangingPunct="1">
              <a:spcBef>
                <a:spcPct val="20000"/>
              </a:spcBef>
              <a:buFont typeface="Arial"/>
              <a:buChar char="•"/>
              <a:defRPr sz="2401" kern="1200">
                <a:solidFill>
                  <a:schemeClr val="tx1"/>
                </a:solidFill>
                <a:latin typeface="+mn-lt"/>
                <a:ea typeface="+mn-ea"/>
                <a:cs typeface="+mn-cs"/>
              </a:defRPr>
            </a:lvl3pPr>
            <a:lvl4pPr marL="1600840" indent="-228691" algn="l" defTabSz="457383" rtl="0" eaLnBrk="1" latinLnBrk="0" hangingPunct="1">
              <a:spcBef>
                <a:spcPct val="20000"/>
              </a:spcBef>
              <a:buFont typeface="Arial"/>
              <a:buChar char="–"/>
              <a:defRPr sz="2001" kern="1200">
                <a:solidFill>
                  <a:schemeClr val="tx1"/>
                </a:solidFill>
                <a:latin typeface="+mn-lt"/>
                <a:ea typeface="+mn-ea"/>
                <a:cs typeface="+mn-cs"/>
              </a:defRPr>
            </a:lvl4pPr>
            <a:lvl5pPr marL="2058223" indent="-228691" algn="l" defTabSz="457383" rtl="0" eaLnBrk="1" latinLnBrk="0" hangingPunct="1">
              <a:spcBef>
                <a:spcPct val="20000"/>
              </a:spcBef>
              <a:buFont typeface="Arial"/>
              <a:buChar char="»"/>
              <a:defRPr sz="2001" kern="1200">
                <a:solidFill>
                  <a:schemeClr val="tx1"/>
                </a:solidFill>
                <a:latin typeface="+mn-lt"/>
                <a:ea typeface="+mn-ea"/>
                <a:cs typeface="+mn-cs"/>
              </a:defRPr>
            </a:lvl5pPr>
            <a:lvl6pPr marL="2515606" indent="-228691" algn="l" defTabSz="457383" rtl="0" eaLnBrk="1" latinLnBrk="0" hangingPunct="1">
              <a:spcBef>
                <a:spcPct val="20000"/>
              </a:spcBef>
              <a:buFont typeface="Arial"/>
              <a:buChar char="•"/>
              <a:defRPr sz="2001" kern="1200">
                <a:solidFill>
                  <a:schemeClr val="tx1"/>
                </a:solidFill>
                <a:latin typeface="+mn-lt"/>
                <a:ea typeface="+mn-ea"/>
                <a:cs typeface="+mn-cs"/>
              </a:defRPr>
            </a:lvl6pPr>
            <a:lvl7pPr marL="2972989" indent="-228691" algn="l" defTabSz="457383" rtl="0" eaLnBrk="1" latinLnBrk="0" hangingPunct="1">
              <a:spcBef>
                <a:spcPct val="20000"/>
              </a:spcBef>
              <a:buFont typeface="Arial"/>
              <a:buChar char="•"/>
              <a:defRPr sz="2001" kern="1200">
                <a:solidFill>
                  <a:schemeClr val="tx1"/>
                </a:solidFill>
                <a:latin typeface="+mn-lt"/>
                <a:ea typeface="+mn-ea"/>
                <a:cs typeface="+mn-cs"/>
              </a:defRPr>
            </a:lvl7pPr>
            <a:lvl8pPr marL="3430372" indent="-228691" algn="l" defTabSz="457383" rtl="0" eaLnBrk="1" latinLnBrk="0" hangingPunct="1">
              <a:spcBef>
                <a:spcPct val="20000"/>
              </a:spcBef>
              <a:buFont typeface="Arial"/>
              <a:buChar char="•"/>
              <a:defRPr sz="2001" kern="1200">
                <a:solidFill>
                  <a:schemeClr val="tx1"/>
                </a:solidFill>
                <a:latin typeface="+mn-lt"/>
                <a:ea typeface="+mn-ea"/>
                <a:cs typeface="+mn-cs"/>
              </a:defRPr>
            </a:lvl8pPr>
            <a:lvl9pPr marL="3887754" indent="-228691" algn="l" defTabSz="457383" rtl="0" eaLnBrk="1" latinLnBrk="0" hangingPunct="1">
              <a:spcBef>
                <a:spcPct val="20000"/>
              </a:spcBef>
              <a:buFont typeface="Arial"/>
              <a:buChar char="•"/>
              <a:defRPr sz="2001" kern="1200">
                <a:solidFill>
                  <a:schemeClr val="tx1"/>
                </a:solidFill>
                <a:latin typeface="+mn-lt"/>
                <a:ea typeface="+mn-ea"/>
                <a:cs typeface="+mn-cs"/>
              </a:defRPr>
            </a:lvl9pPr>
          </a:lstStyle>
          <a:p>
            <a:pPr marL="0" indent="0" fontAlgn="auto">
              <a:lnSpc>
                <a:spcPts val="3300"/>
              </a:lnSpc>
              <a:spcBef>
                <a:spcPts val="0"/>
              </a:spcBef>
              <a:spcAft>
                <a:spcPts val="0"/>
              </a:spcAft>
              <a:buFont typeface="Arial"/>
              <a:buNone/>
              <a:defRPr/>
            </a:pPr>
            <a:r>
              <a:rPr lang="en-US" sz="4000" b="1">
                <a:solidFill>
                  <a:schemeClr val="accent1"/>
                </a:solidFill>
                <a:latin typeface="Times New Roman" panose="02020603050405020304" pitchFamily="18" charset="0"/>
                <a:ea typeface="Open Sans" panose="020B0606030504020204" pitchFamily="34" charset="0"/>
                <a:cs typeface="Times New Roman" panose="02020603050405020304" pitchFamily="18" charset="0"/>
              </a:rPr>
              <a:t>4. Trực quan hóa dữ liệu</a:t>
            </a:r>
            <a:endParaRPr lang="en-US" sz="4000" b="1" dirty="0">
              <a:solidFill>
                <a:schemeClr val="accent1"/>
              </a:solidFill>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09CA0C0C-6F81-2EE0-F0D6-F8660B314935}"/>
              </a:ext>
            </a:extLst>
          </p:cNvPr>
          <p:cNvSpPr txBox="1"/>
          <p:nvPr/>
        </p:nvSpPr>
        <p:spPr>
          <a:xfrm>
            <a:off x="540649" y="5574551"/>
            <a:ext cx="6443932" cy="92333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Điều đáng chú ý là những khách hàng có xu hướng rời bỏ dịch vụ lại cung cấp doanh thu tháng cho công ty cao hơn những khách hàng ở lại. Điều này cần được làm rõ hơn</a:t>
            </a:r>
            <a:endParaRPr lang="en-US">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441121"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Tenure</a:t>
            </a:r>
          </a:p>
        </p:txBody>
      </p:sp>
      <p:sp>
        <p:nvSpPr>
          <p:cNvPr id="5" name="TextBox 4">
            <a:extLst>
              <a:ext uri="{FF2B5EF4-FFF2-40B4-BE49-F238E27FC236}">
                <a16:creationId xmlns:a16="http://schemas.microsoft.com/office/drawing/2014/main" id="{09D38B4C-459A-C58A-173C-8B94FC51D771}"/>
              </a:ext>
            </a:extLst>
          </p:cNvPr>
          <p:cNvSpPr txBox="1"/>
          <p:nvPr/>
        </p:nvSpPr>
        <p:spPr>
          <a:xfrm>
            <a:off x="7832784" y="2228671"/>
            <a:ext cx="2881224" cy="1200329"/>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 Có thể thấy được sự chênh lệch tỉ lệ rời bỏ dịch vụ giữa 2 nhóm khách hàng: trước 24 tháng và sau 24 tháng</a:t>
            </a:r>
            <a:endParaRPr lang="en-US">
              <a:solidFill>
                <a:srgbClr val="FF0000"/>
              </a:solidFill>
              <a:latin typeface="Times New Roman" panose="02020603050405020304" pitchFamily="18" charset="0"/>
              <a:cs typeface="Times New Roman" panose="02020603050405020304" pitchFamily="18" charset="0"/>
            </a:endParaRPr>
          </a:p>
        </p:txBody>
      </p:sp>
      <p:pic>
        <p:nvPicPr>
          <p:cNvPr id="6" name="Picture 5" descr="Chart, histogram&#10;&#10;Description automatically generated">
            <a:extLst>
              <a:ext uri="{FF2B5EF4-FFF2-40B4-BE49-F238E27FC236}">
                <a16:creationId xmlns:a16="http://schemas.microsoft.com/office/drawing/2014/main" id="{37292A16-E7E2-CD2B-A80C-B32D777A9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20" y="1830219"/>
            <a:ext cx="7235710" cy="3889094"/>
          </a:xfrm>
          <a:prstGeom prst="rect">
            <a:avLst/>
          </a:prstGeom>
        </p:spPr>
      </p:pic>
      <p:sp>
        <p:nvSpPr>
          <p:cNvPr id="7" name="TextBox 6">
            <a:extLst>
              <a:ext uri="{FF2B5EF4-FFF2-40B4-BE49-F238E27FC236}">
                <a16:creationId xmlns:a16="http://schemas.microsoft.com/office/drawing/2014/main" id="{A52B0EEA-10CD-84C7-068A-30A05DC41CD3}"/>
              </a:ext>
            </a:extLst>
          </p:cNvPr>
          <p:cNvSpPr txBox="1"/>
          <p:nvPr/>
        </p:nvSpPr>
        <p:spPr>
          <a:xfrm>
            <a:off x="7832784" y="4139666"/>
            <a:ext cx="3096884" cy="646331"/>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 Tỉ lệ rời bỏ dịch vụ của nhóm khách hàng mới là rất cao</a:t>
            </a:r>
            <a:endParaRPr lang="en-US">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150229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2784022"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InternetService</a:t>
            </a:r>
          </a:p>
        </p:txBody>
      </p:sp>
      <p:pic>
        <p:nvPicPr>
          <p:cNvPr id="3" name="Picture 2">
            <a:extLst>
              <a:ext uri="{FF2B5EF4-FFF2-40B4-BE49-F238E27FC236}">
                <a16:creationId xmlns:a16="http://schemas.microsoft.com/office/drawing/2014/main" id="{DB36B6C4-E609-CCD6-9581-8F8F9B9F5635}"/>
              </a:ext>
            </a:extLst>
          </p:cNvPr>
          <p:cNvPicPr>
            <a:picLocks noChangeAspect="1"/>
          </p:cNvPicPr>
          <p:nvPr/>
        </p:nvPicPr>
        <p:blipFill>
          <a:blip r:embed="rId2"/>
          <a:stretch>
            <a:fillRect/>
          </a:stretch>
        </p:blipFill>
        <p:spPr>
          <a:xfrm>
            <a:off x="795023" y="1120413"/>
            <a:ext cx="6653977" cy="5391679"/>
          </a:xfrm>
          <a:prstGeom prst="rect">
            <a:avLst/>
          </a:prstGeom>
        </p:spPr>
      </p:pic>
      <p:pic>
        <p:nvPicPr>
          <p:cNvPr id="10" name="Picture 9">
            <a:extLst>
              <a:ext uri="{FF2B5EF4-FFF2-40B4-BE49-F238E27FC236}">
                <a16:creationId xmlns:a16="http://schemas.microsoft.com/office/drawing/2014/main" id="{F0259AC4-3999-F6DF-6214-89D034A44286}"/>
              </a:ext>
            </a:extLst>
          </p:cNvPr>
          <p:cNvPicPr>
            <a:picLocks noChangeAspect="1"/>
          </p:cNvPicPr>
          <p:nvPr/>
        </p:nvPicPr>
        <p:blipFill>
          <a:blip r:embed="rId3"/>
          <a:stretch>
            <a:fillRect/>
          </a:stretch>
        </p:blipFill>
        <p:spPr>
          <a:xfrm>
            <a:off x="6297567" y="5153149"/>
            <a:ext cx="5197321" cy="1168876"/>
          </a:xfrm>
          <a:prstGeom prst="rect">
            <a:avLst/>
          </a:prstGeom>
        </p:spPr>
      </p:pic>
      <p:sp>
        <p:nvSpPr>
          <p:cNvPr id="6" name="TextBox 5">
            <a:extLst>
              <a:ext uri="{FF2B5EF4-FFF2-40B4-BE49-F238E27FC236}">
                <a16:creationId xmlns:a16="http://schemas.microsoft.com/office/drawing/2014/main" id="{E397905A-047E-3C65-E506-860688489135}"/>
              </a:ext>
            </a:extLst>
          </p:cNvPr>
          <p:cNvSpPr txBox="1"/>
          <p:nvPr/>
        </p:nvSpPr>
        <p:spPr>
          <a:xfrm>
            <a:off x="7841410" y="2056986"/>
            <a:ext cx="3096884" cy="646331"/>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 Có thể thấy </a:t>
            </a:r>
            <a:r>
              <a:rPr lang="en-US" i="1">
                <a:latin typeface="Times New Roman" panose="02020603050405020304" pitchFamily="18" charset="0"/>
                <a:cs typeface="Times New Roman" panose="02020603050405020304" pitchFamily="18" charset="0"/>
              </a:rPr>
              <a:t>Fiber optic </a:t>
            </a:r>
            <a:r>
              <a:rPr lang="en-US">
                <a:latin typeface="Times New Roman" panose="02020603050405020304" pitchFamily="18" charset="0"/>
                <a:cs typeface="Times New Roman" panose="02020603050405020304" pitchFamily="18" charset="0"/>
              </a:rPr>
              <a:t>là gói </a:t>
            </a:r>
            <a:r>
              <a:rPr lang="en-US" i="1">
                <a:latin typeface="Times New Roman" panose="02020603050405020304" pitchFamily="18" charset="0"/>
                <a:cs typeface="Times New Roman" panose="02020603050405020304" pitchFamily="18" charset="0"/>
              </a:rPr>
              <a:t>Internet</a:t>
            </a:r>
            <a:r>
              <a:rPr lang="en-US">
                <a:latin typeface="Times New Roman" panose="02020603050405020304" pitchFamily="18" charset="0"/>
                <a:cs typeface="Times New Roman" panose="02020603050405020304" pitchFamily="18" charset="0"/>
              </a:rPr>
              <a:t> cao cấp</a:t>
            </a:r>
            <a:endParaRPr lang="en-US">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3B6F515-27A9-B75A-1D82-61EF20ED0088}"/>
              </a:ext>
            </a:extLst>
          </p:cNvPr>
          <p:cNvSpPr txBox="1"/>
          <p:nvPr/>
        </p:nvSpPr>
        <p:spPr>
          <a:xfrm>
            <a:off x="7841410" y="2879010"/>
            <a:ext cx="3096884" cy="92333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 Mặc dù là gói </a:t>
            </a:r>
            <a:r>
              <a:rPr lang="en-US" i="1">
                <a:latin typeface="Times New Roman" panose="02020603050405020304" pitchFamily="18" charset="0"/>
                <a:cs typeface="Times New Roman" panose="02020603050405020304" pitchFamily="18" charset="0"/>
              </a:rPr>
              <a:t>Internet</a:t>
            </a:r>
            <a:r>
              <a:rPr lang="en-US">
                <a:latin typeface="Times New Roman" panose="02020603050405020304" pitchFamily="18" charset="0"/>
                <a:cs typeface="Times New Roman" panose="02020603050405020304" pitchFamily="18" charset="0"/>
              </a:rPr>
              <a:t> cao cấp, tỉ lệ rời dịch vụ của nhóm người đăng kí gói này là rất cao</a:t>
            </a:r>
            <a:endParaRPr lang="en-US">
              <a:solidFill>
                <a:srgbClr val="FF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030358F-50C9-84F7-6E35-BA348D8CFF28}"/>
              </a:ext>
            </a:extLst>
          </p:cNvPr>
          <p:cNvPicPr>
            <a:picLocks noChangeAspect="1"/>
          </p:cNvPicPr>
          <p:nvPr/>
        </p:nvPicPr>
        <p:blipFill>
          <a:blip r:embed="rId4"/>
          <a:stretch>
            <a:fillRect/>
          </a:stretch>
        </p:blipFill>
        <p:spPr>
          <a:xfrm>
            <a:off x="6952431" y="161764"/>
            <a:ext cx="1943796" cy="1601832"/>
          </a:xfrm>
          <a:prstGeom prst="rect">
            <a:avLst/>
          </a:prstGeom>
        </p:spPr>
      </p:pic>
      <p:sp>
        <p:nvSpPr>
          <p:cNvPr id="11" name="TextBox 10">
            <a:extLst>
              <a:ext uri="{FF2B5EF4-FFF2-40B4-BE49-F238E27FC236}">
                <a16:creationId xmlns:a16="http://schemas.microsoft.com/office/drawing/2014/main" id="{81A43FDF-74A1-874E-D2E7-0F96B6EF4C91}"/>
              </a:ext>
            </a:extLst>
          </p:cNvPr>
          <p:cNvSpPr txBox="1"/>
          <p:nvPr/>
        </p:nvSpPr>
        <p:spPr>
          <a:xfrm>
            <a:off x="7841410" y="3978033"/>
            <a:ext cx="3096884" cy="923330"/>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 Những gói </a:t>
            </a:r>
            <a:r>
              <a:rPr lang="en-US" i="1">
                <a:latin typeface="Times New Roman" panose="02020603050405020304" pitchFamily="18" charset="0"/>
                <a:cs typeface="Times New Roman" panose="02020603050405020304" pitchFamily="18" charset="0"/>
              </a:rPr>
              <a:t>InternetService</a:t>
            </a:r>
            <a:r>
              <a:rPr lang="en-US">
                <a:latin typeface="Times New Roman" panose="02020603050405020304" pitchFamily="18" charset="0"/>
                <a:cs typeface="Times New Roman" panose="02020603050405020304" pitchFamily="18" charset="0"/>
              </a:rPr>
              <a:t> không giúp người dùng ở lại với công ty lâu hơn</a:t>
            </a:r>
            <a:endParaRPr lang="en-US">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42514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par>
                                <p:cTn id="18" presetID="16" presetClass="entr" presetSubtype="2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1358C0-2ADF-A1B1-4FD3-72B4D221744A}"/>
              </a:ext>
            </a:extLst>
          </p:cNvPr>
          <p:cNvSpPr txBox="1"/>
          <p:nvPr/>
        </p:nvSpPr>
        <p:spPr>
          <a:xfrm>
            <a:off x="457199" y="408214"/>
            <a:ext cx="6262008" cy="584775"/>
          </a:xfrm>
          <a:prstGeom prst="rect">
            <a:avLst/>
          </a:prstGeom>
          <a:noFill/>
        </p:spPr>
        <p:txBody>
          <a:bodyPr wrap="square" rtlCol="0">
            <a:spAutoFit/>
          </a:bodyPr>
          <a:lstStyle/>
          <a:p>
            <a:r>
              <a:rPr lang="en-US" sz="3200">
                <a:solidFill>
                  <a:srgbClr val="FF0000"/>
                </a:solidFill>
                <a:latin typeface="Times New Roman" panose="02020603050405020304" pitchFamily="18" charset="0"/>
                <a:cs typeface="Times New Roman" panose="02020603050405020304" pitchFamily="18" charset="0"/>
              </a:rPr>
              <a:t>PaperlessBilling</a:t>
            </a:r>
          </a:p>
        </p:txBody>
      </p:sp>
      <p:pic>
        <p:nvPicPr>
          <p:cNvPr id="3" name="Picture 2">
            <a:extLst>
              <a:ext uri="{FF2B5EF4-FFF2-40B4-BE49-F238E27FC236}">
                <a16:creationId xmlns:a16="http://schemas.microsoft.com/office/drawing/2014/main" id="{7DA84BF3-804C-C7B4-F01F-688C70DE6C5D}"/>
              </a:ext>
            </a:extLst>
          </p:cNvPr>
          <p:cNvPicPr>
            <a:picLocks noChangeAspect="1"/>
          </p:cNvPicPr>
          <p:nvPr/>
        </p:nvPicPr>
        <p:blipFill>
          <a:blip r:embed="rId2"/>
          <a:stretch>
            <a:fillRect/>
          </a:stretch>
        </p:blipFill>
        <p:spPr>
          <a:xfrm>
            <a:off x="573167" y="1495299"/>
            <a:ext cx="6262007" cy="4748532"/>
          </a:xfrm>
          <a:prstGeom prst="rect">
            <a:avLst/>
          </a:prstGeom>
        </p:spPr>
      </p:pic>
      <p:pic>
        <p:nvPicPr>
          <p:cNvPr id="7" name="Picture 6">
            <a:extLst>
              <a:ext uri="{FF2B5EF4-FFF2-40B4-BE49-F238E27FC236}">
                <a16:creationId xmlns:a16="http://schemas.microsoft.com/office/drawing/2014/main" id="{F16EF4F9-12B0-5CF3-A681-CFB3815C080E}"/>
              </a:ext>
            </a:extLst>
          </p:cNvPr>
          <p:cNvPicPr>
            <a:picLocks noChangeAspect="1"/>
          </p:cNvPicPr>
          <p:nvPr/>
        </p:nvPicPr>
        <p:blipFill>
          <a:blip r:embed="rId3"/>
          <a:stretch>
            <a:fillRect/>
          </a:stretch>
        </p:blipFill>
        <p:spPr>
          <a:xfrm>
            <a:off x="6171326" y="201022"/>
            <a:ext cx="3975944" cy="1294277"/>
          </a:xfrm>
          <a:prstGeom prst="rect">
            <a:avLst/>
          </a:prstGeom>
        </p:spPr>
      </p:pic>
      <p:sp>
        <p:nvSpPr>
          <p:cNvPr id="8" name="TextBox 7">
            <a:extLst>
              <a:ext uri="{FF2B5EF4-FFF2-40B4-BE49-F238E27FC236}">
                <a16:creationId xmlns:a16="http://schemas.microsoft.com/office/drawing/2014/main" id="{0BBC3E78-4F13-E369-E265-635B5F7AC53F}"/>
              </a:ext>
            </a:extLst>
          </p:cNvPr>
          <p:cNvSpPr txBox="1"/>
          <p:nvPr/>
        </p:nvSpPr>
        <p:spPr>
          <a:xfrm>
            <a:off x="7143614" y="2921168"/>
            <a:ext cx="3830128" cy="1015663"/>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Gói dịch vụ </a:t>
            </a:r>
            <a:r>
              <a:rPr lang="en-US" sz="2000">
                <a:solidFill>
                  <a:schemeClr val="accent1"/>
                </a:solidFill>
                <a:latin typeface="Times New Roman" panose="02020603050405020304" pitchFamily="18" charset="0"/>
                <a:cs typeface="Times New Roman" panose="02020603050405020304" pitchFamily="18" charset="0"/>
              </a:rPr>
              <a:t>PaperlessBilling</a:t>
            </a:r>
            <a:r>
              <a:rPr lang="en-US" sz="2000">
                <a:latin typeface="Times New Roman" panose="02020603050405020304" pitchFamily="18" charset="0"/>
                <a:cs typeface="Times New Roman" panose="02020603050405020304" pitchFamily="18" charset="0"/>
              </a:rPr>
              <a:t> đang không thực sự mang lại hiệu quả như doanh nghiệp mong muốn</a:t>
            </a:r>
          </a:p>
        </p:txBody>
      </p:sp>
    </p:spTree>
    <p:extLst>
      <p:ext uri="{BB962C8B-B14F-4D97-AF65-F5344CB8AC3E}">
        <p14:creationId xmlns:p14="http://schemas.microsoft.com/office/powerpoint/2010/main" val="334134803"/>
      </p:ext>
    </p:extLst>
  </p:cSld>
  <p:clrMapOvr>
    <a:masterClrMapping/>
  </p:clrMapOvr>
  <p:transition spd="slow">
    <p:fade/>
  </p:transition>
</p:sld>
</file>

<file path=ppt/theme/theme1.xml><?xml version="1.0" encoding="utf-8"?>
<a:theme xmlns:a="http://schemas.openxmlformats.org/drawingml/2006/main" name="Office Theme">
  <a:themeElements>
    <a:clrScheme name="Custom 3">
      <a:dk1>
        <a:srgbClr val="494949"/>
      </a:dk1>
      <a:lt1>
        <a:srgbClr val="FFFFFF"/>
      </a:lt1>
      <a:dk2>
        <a:srgbClr val="494949"/>
      </a:dk2>
      <a:lt2>
        <a:srgbClr val="FFFFFF"/>
      </a:lt2>
      <a:accent1>
        <a:srgbClr val="EE0033"/>
      </a:accent1>
      <a:accent2>
        <a:srgbClr val="98010A"/>
      </a:accent2>
      <a:accent3>
        <a:srgbClr val="CC020E"/>
      </a:accent3>
      <a:accent4>
        <a:srgbClr val="FDE0E6"/>
      </a:accent4>
      <a:accent5>
        <a:srgbClr val="B5B4B4"/>
      </a:accent5>
      <a:accent6>
        <a:srgbClr val="44494D"/>
      </a:accent6>
      <a:hlink>
        <a:srgbClr val="00A09C"/>
      </a:hlink>
      <a:folHlink>
        <a:srgbClr val="FFC000"/>
      </a:folHlink>
    </a:clrScheme>
    <a:fontScheme name="Custom 1">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10531</TotalTime>
  <Words>2366</Words>
  <Application>Microsoft Office PowerPoint</Application>
  <PresentationFormat>Widescreen</PresentationFormat>
  <Paragraphs>246</Paragraphs>
  <Slides>59</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Arial</vt:lpstr>
      <vt:lpstr>Calibri</vt:lpstr>
      <vt:lpstr>Lato</vt:lpstr>
      <vt:lpstr>Lato Black</vt:lpstr>
      <vt:lpstr>Montserrat</vt:lpstr>
      <vt:lpstr>Open Sans</vt:lpstr>
      <vt:lpstr>Open Sans Light</vt:lpstr>
      <vt:lpstr>Open Sans Semibold</vt:lpstr>
      <vt:lpstr>Times New Roman</vt:lpstr>
      <vt:lpstr>Office Theme</vt:lpstr>
      <vt:lpstr>PHÂN TÍCH VÀ DỰ ĐOÁN KHẢ NĂNG RỜI BỎ DỊCH VỤ VIỄN THÔNG CỦA KHÁCH HÀNG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SimpleSmart</dc:creator>
  <cp:lastModifiedBy>Cuong Le Phuoc</cp:lastModifiedBy>
  <cp:revision>1115</cp:revision>
  <dcterms:created xsi:type="dcterms:W3CDTF">2015-02-03T13:50:57Z</dcterms:created>
  <dcterms:modified xsi:type="dcterms:W3CDTF">2022-06-21T16:03:43Z</dcterms:modified>
</cp:coreProperties>
</file>